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5"/>
  </p:notesMasterIdLst>
  <p:handoutMasterIdLst>
    <p:handoutMasterId r:id="rId16"/>
  </p:handoutMasterIdLst>
  <p:sldIdLst>
    <p:sldId id="502" r:id="rId3"/>
    <p:sldId id="505" r:id="rId4"/>
    <p:sldId id="483" r:id="rId5"/>
    <p:sldId id="484" r:id="rId6"/>
    <p:sldId id="467" r:id="rId7"/>
    <p:sldId id="503" r:id="rId8"/>
    <p:sldId id="492" r:id="rId9"/>
    <p:sldId id="495" r:id="rId10"/>
    <p:sldId id="504" r:id="rId11"/>
    <p:sldId id="485" r:id="rId12"/>
    <p:sldId id="481" r:id="rId13"/>
    <p:sldId id="489" r:id="rId14"/>
  </p:sldIdLst>
  <p:sldSz cx="9753600" cy="7315200"/>
  <p:notesSz cx="6858000" cy="9313863"/>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560" userDrawn="1">
          <p15:clr>
            <a:srgbClr val="A4A3A4"/>
          </p15:clr>
        </p15:guide>
        <p15:guide id="2" pos="3096" userDrawn="1">
          <p15:clr>
            <a:srgbClr val="A4A3A4"/>
          </p15:clr>
        </p15:guide>
      </p15:sldGuideLst>
    </p:ext>
    <p:ext uri="{2D200454-40CA-4A62-9FC3-DE9A4176ACB9}">
      <p15:notesGuideLst xmlns:p15="http://schemas.microsoft.com/office/powerpoint/2012/main">
        <p15:guide id="1" orient="horz" pos="2934"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leen Donohue" initials="KD" lastIdx="8" clrIdx="0">
    <p:extLst>
      <p:ext uri="{19B8F6BF-5375-455C-9EA6-DF929625EA0E}">
        <p15:presenceInfo xmlns:p15="http://schemas.microsoft.com/office/powerpoint/2012/main" userId="Kathleen Donohue" providerId="None"/>
      </p:ext>
    </p:extLst>
  </p:cmAuthor>
  <p:cmAuthor id="2" name="Kate Doyle" initials="KD" lastIdx="1" clrIdx="1">
    <p:extLst>
      <p:ext uri="{19B8F6BF-5375-455C-9EA6-DF929625EA0E}">
        <p15:presenceInfo xmlns:p15="http://schemas.microsoft.com/office/powerpoint/2012/main" userId="2ada0733c6b82a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909"/>
    <a:srgbClr val="529030"/>
    <a:srgbClr val="DE7322"/>
    <a:srgbClr val="85CA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824" autoAdjust="0"/>
    <p:restoredTop sz="87051" autoAdjust="0"/>
  </p:normalViewPr>
  <p:slideViewPr>
    <p:cSldViewPr snapToGrid="0" snapToObjects="1">
      <p:cViewPr varScale="1">
        <p:scale>
          <a:sx n="95" d="100"/>
          <a:sy n="95" d="100"/>
        </p:scale>
        <p:origin x="1434" y="84"/>
      </p:cViewPr>
      <p:guideLst>
        <p:guide orient="horz" pos="1560"/>
        <p:guide pos="3096"/>
      </p:guideLst>
    </p:cSldViewPr>
  </p:slideViewPr>
  <p:outlineViewPr>
    <p:cViewPr>
      <p:scale>
        <a:sx n="33" d="100"/>
        <a:sy n="33" d="100"/>
      </p:scale>
      <p:origin x="0" y="978"/>
    </p:cViewPr>
  </p:outlineViewPr>
  <p:notesTextViewPr>
    <p:cViewPr>
      <p:scale>
        <a:sx n="66" d="100"/>
        <a:sy n="66" d="100"/>
      </p:scale>
      <p:origin x="0" y="0"/>
    </p:cViewPr>
  </p:notesTextViewPr>
  <p:sorterViewPr>
    <p:cViewPr>
      <p:scale>
        <a:sx n="100" d="100"/>
        <a:sy n="100" d="100"/>
      </p:scale>
      <p:origin x="0" y="-2850"/>
    </p:cViewPr>
  </p:sorterViewPr>
  <p:notesViewPr>
    <p:cSldViewPr snapToGrid="0" snapToObjects="1">
      <p:cViewPr varScale="1">
        <p:scale>
          <a:sx n="51" d="100"/>
          <a:sy n="51" d="100"/>
        </p:scale>
        <p:origin x="2886" y="96"/>
      </p:cViewPr>
      <p:guideLst>
        <p:guide orient="horz" pos="2934"/>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EEBD9F62-B5D4-42A3-BC8A-4718D0F13ECE}"/>
              </a:ext>
            </a:extLst>
          </p:cNvPr>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 xmlns:a16="http://schemas.microsoft.com/office/drawing/2014/main" id="{9B6778FA-31B3-4627-877F-4345EB748431}"/>
              </a:ext>
            </a:extLst>
          </p:cNvPr>
          <p:cNvSpPr>
            <a:spLocks noGrp="1"/>
          </p:cNvSpPr>
          <p:nvPr>
            <p:ph type="dt" sz="quarter" idx="1"/>
          </p:nvPr>
        </p:nvSpPr>
        <p:spPr>
          <a:xfrm>
            <a:off x="3884613" y="0"/>
            <a:ext cx="2971800" cy="467311"/>
          </a:xfrm>
          <a:prstGeom prst="rect">
            <a:avLst/>
          </a:prstGeom>
        </p:spPr>
        <p:txBody>
          <a:bodyPr vert="horz" lIns="91440" tIns="45720" rIns="91440" bIns="45720" rtlCol="0"/>
          <a:lstStyle>
            <a:lvl1pPr algn="r">
              <a:defRPr sz="1200"/>
            </a:lvl1pPr>
          </a:lstStyle>
          <a:p>
            <a:fld id="{D9C0B0FA-B897-454D-B01C-690A0DE1DAA1}" type="datetimeFigureOut">
              <a:rPr lang="en-US" smtClean="0"/>
              <a:t>3/12/2025</a:t>
            </a:fld>
            <a:endParaRPr lang="en-US"/>
          </a:p>
        </p:txBody>
      </p:sp>
      <p:sp>
        <p:nvSpPr>
          <p:cNvPr id="4" name="Footer Placeholder 3">
            <a:extLst>
              <a:ext uri="{FF2B5EF4-FFF2-40B4-BE49-F238E27FC236}">
                <a16:creationId xmlns="" xmlns:a16="http://schemas.microsoft.com/office/drawing/2014/main" id="{B2225A49-E2A7-4561-880A-1F5ED9FBCFA1}"/>
              </a:ext>
            </a:extLst>
          </p:cNvPr>
          <p:cNvSpPr>
            <a:spLocks noGrp="1"/>
          </p:cNvSpPr>
          <p:nvPr>
            <p:ph type="ftr" sz="quarter" idx="2"/>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BFEC58FE-C989-41F5-85BF-1E72832E3F8B}"/>
              </a:ext>
            </a:extLst>
          </p:cNvPr>
          <p:cNvSpPr>
            <a:spLocks noGrp="1"/>
          </p:cNvSpPr>
          <p:nvPr>
            <p:ph type="sldNum" sz="quarter" idx="3"/>
          </p:nvPr>
        </p:nvSpPr>
        <p:spPr>
          <a:xfrm>
            <a:off x="3884613" y="8846554"/>
            <a:ext cx="2971800" cy="467310"/>
          </a:xfrm>
          <a:prstGeom prst="rect">
            <a:avLst/>
          </a:prstGeom>
        </p:spPr>
        <p:txBody>
          <a:bodyPr vert="horz" lIns="91440" tIns="45720" rIns="91440" bIns="45720" rtlCol="0" anchor="b"/>
          <a:lstStyle>
            <a:lvl1pPr algn="r">
              <a:defRPr sz="1200"/>
            </a:lvl1pPr>
          </a:lstStyle>
          <a:p>
            <a:fld id="{67EE03C6-A4DF-4C19-9EB4-79BCA355708C}" type="slidenum">
              <a:rPr lang="en-US" smtClean="0"/>
              <a:t>‹#›</a:t>
            </a:fld>
            <a:endParaRPr lang="en-US"/>
          </a:p>
        </p:txBody>
      </p:sp>
    </p:spTree>
    <p:extLst>
      <p:ext uri="{BB962C8B-B14F-4D97-AF65-F5344CB8AC3E}">
        <p14:creationId xmlns:p14="http://schemas.microsoft.com/office/powerpoint/2010/main" val="21254628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1" y="0"/>
            <a:ext cx="2971799" cy="467311"/>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3" y="0"/>
            <a:ext cx="2971799" cy="467311"/>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333500" y="1163638"/>
            <a:ext cx="4191000" cy="31432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1" y="4482296"/>
            <a:ext cx="5486399" cy="3667334"/>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1" y="8846553"/>
            <a:ext cx="2971799" cy="46730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3" y="8846553"/>
            <a:ext cx="2971799" cy="46730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pPr marL="0" marR="0" lvl="0" indent="0" algn="r" rtl="0">
                <a:spcBef>
                  <a:spcPts val="0"/>
                </a:spcBef>
                <a:buSzPct val="25000"/>
                <a:buNone/>
              </a:pPr>
              <a:t>‹#›</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74422513"/>
      </p:ext>
    </p:extLst>
  </p:cSld>
  <p:clrMap bg1="lt1" tx1="dk1" bg2="dk2" tx2="lt2" accent1="accent1" accent2="accent2" accent3="accent3" accent4="accent4" accent5="accent5" accent6="accent6" hlink="hlink" folHlink="folHlink"/>
  <p:notesStyle>
    <a:lvl1pPr marL="0" algn="l" defTabSz="724959" rtl="0" eaLnBrk="1" latinLnBrk="0" hangingPunct="1">
      <a:defRPr sz="1000" kern="1200">
        <a:solidFill>
          <a:schemeClr val="tx1"/>
        </a:solidFill>
        <a:latin typeface="+mn-lt"/>
        <a:ea typeface="+mn-ea"/>
        <a:cs typeface="+mn-cs"/>
      </a:defRPr>
    </a:lvl1pPr>
    <a:lvl2pPr marL="362480" algn="l" defTabSz="724959" rtl="0" eaLnBrk="1" latinLnBrk="0" hangingPunct="1">
      <a:defRPr sz="1000" kern="1200">
        <a:solidFill>
          <a:schemeClr val="tx1"/>
        </a:solidFill>
        <a:latin typeface="+mn-lt"/>
        <a:ea typeface="+mn-ea"/>
        <a:cs typeface="+mn-cs"/>
      </a:defRPr>
    </a:lvl2pPr>
    <a:lvl3pPr marL="724959" algn="l" defTabSz="724959" rtl="0" eaLnBrk="1" latinLnBrk="0" hangingPunct="1">
      <a:defRPr sz="1000" kern="1200">
        <a:solidFill>
          <a:schemeClr val="tx1"/>
        </a:solidFill>
        <a:latin typeface="+mn-lt"/>
        <a:ea typeface="+mn-ea"/>
        <a:cs typeface="+mn-cs"/>
      </a:defRPr>
    </a:lvl3pPr>
    <a:lvl4pPr marL="1087439" algn="l" defTabSz="724959" rtl="0" eaLnBrk="1" latinLnBrk="0" hangingPunct="1">
      <a:defRPr sz="1000" kern="1200">
        <a:solidFill>
          <a:schemeClr val="tx1"/>
        </a:solidFill>
        <a:latin typeface="+mn-lt"/>
        <a:ea typeface="+mn-ea"/>
        <a:cs typeface="+mn-cs"/>
      </a:defRPr>
    </a:lvl4pPr>
    <a:lvl5pPr marL="1449918" algn="l" defTabSz="724959" rtl="0" eaLnBrk="1" latinLnBrk="0" hangingPunct="1">
      <a:defRPr sz="1000" kern="1200">
        <a:solidFill>
          <a:schemeClr val="tx1"/>
        </a:solidFill>
        <a:latin typeface="+mn-lt"/>
        <a:ea typeface="+mn-ea"/>
        <a:cs typeface="+mn-cs"/>
      </a:defRPr>
    </a:lvl5pPr>
    <a:lvl6pPr marL="1812398" algn="l" defTabSz="724959" rtl="0" eaLnBrk="1" latinLnBrk="0" hangingPunct="1">
      <a:defRPr sz="1000" kern="1200">
        <a:solidFill>
          <a:schemeClr val="tx1"/>
        </a:solidFill>
        <a:latin typeface="+mn-lt"/>
        <a:ea typeface="+mn-ea"/>
        <a:cs typeface="+mn-cs"/>
      </a:defRPr>
    </a:lvl6pPr>
    <a:lvl7pPr marL="2174878" algn="l" defTabSz="724959" rtl="0" eaLnBrk="1" latinLnBrk="0" hangingPunct="1">
      <a:defRPr sz="1000" kern="1200">
        <a:solidFill>
          <a:schemeClr val="tx1"/>
        </a:solidFill>
        <a:latin typeface="+mn-lt"/>
        <a:ea typeface="+mn-ea"/>
        <a:cs typeface="+mn-cs"/>
      </a:defRPr>
    </a:lvl7pPr>
    <a:lvl8pPr marL="2537357" algn="l" defTabSz="724959" rtl="0" eaLnBrk="1" latinLnBrk="0" hangingPunct="1">
      <a:defRPr sz="1000" kern="1200">
        <a:solidFill>
          <a:schemeClr val="tx1"/>
        </a:solidFill>
        <a:latin typeface="+mn-lt"/>
        <a:ea typeface="+mn-ea"/>
        <a:cs typeface="+mn-cs"/>
      </a:defRPr>
    </a:lvl8pPr>
    <a:lvl9pPr marL="2899837" algn="l" defTabSz="724959"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u1584542.ct.sendgrid.net/mpss/c/BQE/ni0YAA/t.2ro/0re1WmuHQXq34ufQaWnWJg/h0/PMqy9yxR-2F-2BVXe2sNqYeMfQrhL2UHNKf-2BygCAwBtj7jalcH0ygn76OcRLPBxYKd4uY69Se3YhRxcHcZmxlg69njKtu4WJ5vvPJZSULIKenRAhKxz-2FloqdClyjsU8QT6kScyQZf5CO9FFuU47ONebZ8XNl0-2B-2F1IAZ8WRzTFuyzAVkvWcujqvZIXY-2BFjOljCGx-2FcD8i7l6aimpNxxxJXUF-2BGzz1o-2BgfDnu-2FwdN9U7cZNB5ajURj1IUrH6rw8hB7LBURcKP7KT2qoNbnxemw3BNDPj0I94GsUzOUhTOQ4sxoj-2FM-3D" TargetMode="External"/><Relationship Id="rId7" Type="http://schemas.openxmlformats.org/officeDocument/2006/relationships/hyperlink" Target="https://fairvote.org/report/collaborative_policymaking/"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publicintegrity.org/politics/state-politics/state-integrity-investigation/pennsylvania-gets-f-grade-in-2015-state-integrity-investigation/" TargetMode="External"/><Relationship Id="rId5" Type="http://schemas.openxmlformats.org/officeDocument/2006/relationships/hyperlink" Target="https://www.vox.com/2016/2/3/10904120/lead-exposure-flint-pennsylvania" TargetMode="External"/><Relationship Id="rId4" Type="http://schemas.openxmlformats.org/officeDocument/2006/relationships/hyperlink" Target="https://www.penncapital-star.com/education/map-100-pa-schools-found-lead-in-their-drinking-water-heres-how-they-responded/"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Fair Districts PA came together in January, 2016, when leaders in PA good-government non-profits realized they needed to work together more effectively to support legislators interested in seeing this change. Prior to 2016, redistricting legislation had been introduced and largely gone nowhere since the early 1990’s. Leadership of FDPA  is provided by the League of Women Voters of Pennsylvania and Common Cause PA, with member organizations from all sides of the political spectrum and all corners of the state. </a:t>
            </a:r>
            <a:endParaRPr lang="en-US" dirty="0"/>
          </a:p>
        </p:txBody>
      </p:sp>
      <p:sp>
        <p:nvSpPr>
          <p:cNvPr id="4" name="Slide Number Placeholder 3"/>
          <p:cNvSpPr>
            <a:spLocks noGrp="1"/>
          </p:cNvSpPr>
          <p:nvPr>
            <p:ph type="sldNum" idx="12"/>
          </p:nvPr>
        </p:nvSpPr>
        <p:spPr/>
        <p:txBody>
          <a:bodyPr/>
          <a:lstStyle/>
          <a:p>
            <a:pPr algn="r">
              <a:buClr>
                <a:schemeClr val="dk1"/>
              </a:buClr>
              <a:buSzPct val="25000"/>
            </a:pPr>
            <a:fld id="{00000000-1234-1234-1234-123412341234}" type="slidenum">
              <a:rPr lang="en-US" sz="1200" smtClean="0">
                <a:solidFill>
                  <a:schemeClr val="dk1"/>
                </a:solidFill>
                <a:latin typeface="Calibri"/>
                <a:ea typeface="Calibri"/>
                <a:cs typeface="Calibri"/>
                <a:sym typeface="Calibri"/>
              </a:rPr>
              <a:pPr algn="r">
                <a:buClr>
                  <a:schemeClr val="dk1"/>
                </a:buClr>
                <a:buSzPct val="25000"/>
              </a:pPr>
              <a:t>1</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7615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3500" y="1163638"/>
            <a:ext cx="4191000" cy="3143250"/>
          </a:xfrm>
        </p:spPr>
      </p:sp>
      <p:sp>
        <p:nvSpPr>
          <p:cNvPr id="3" name="Notes Placeholder 2"/>
          <p:cNvSpPr>
            <a:spLocks noGrp="1"/>
          </p:cNvSpPr>
          <p:nvPr>
            <p:ph type="body" idx="1"/>
          </p:nvPr>
        </p:nvSpPr>
        <p:spPr/>
        <p:txBody>
          <a:bodyPr/>
          <a:lstStyle/>
          <a:p>
            <a:pPr>
              <a:buClr>
                <a:schemeClr val="dk1"/>
              </a:buClr>
              <a:buSzPct val="25000"/>
            </a:pPr>
            <a:r>
              <a:rPr lang="en-US" sz="1200" dirty="0">
                <a:solidFill>
                  <a:schemeClr val="dk1"/>
                </a:solidFill>
                <a:latin typeface="Calibri"/>
                <a:ea typeface="Calibri"/>
                <a:cs typeface="Calibri"/>
                <a:sym typeface="Calibri"/>
              </a:rPr>
              <a:t>The problem with this process is the inherent conflict of interest. Politicians pick their voters rather than voters picking their politicians .</a:t>
            </a:r>
          </a:p>
          <a:p>
            <a:pPr>
              <a:buClr>
                <a:schemeClr val="dk1"/>
              </a:buClr>
              <a:buSzPct val="25000"/>
            </a:pPr>
            <a:endParaRPr lang="en-US" sz="1200" dirty="0">
              <a:solidFill>
                <a:schemeClr val="dk1"/>
              </a:solidFill>
              <a:latin typeface="Calibri"/>
              <a:ea typeface="Calibri"/>
              <a:cs typeface="Calibri"/>
              <a:sym typeface="Calibri"/>
            </a:endParaRPr>
          </a:p>
          <a:p>
            <a:pPr>
              <a:buClr>
                <a:schemeClr val="dk1"/>
              </a:buClr>
              <a:buSzPct val="25000"/>
            </a:pPr>
            <a:r>
              <a:rPr lang="en-US" sz="1200" dirty="0">
                <a:latin typeface="Calibri" panose="020F0502020204030204" pitchFamily="34" charset="0"/>
                <a:ea typeface="Calibri" panose="020F0502020204030204" pitchFamily="34" charset="0"/>
                <a:cs typeface="Arial" panose="020B0604020202020204" pitchFamily="34" charset="0"/>
              </a:rPr>
              <a:t>The same people who draw the maps have a vested interest in creating districts that will help them stay in office</a:t>
            </a:r>
            <a:endParaRPr lang="en-US" sz="1200" dirty="0">
              <a:solidFill>
                <a:schemeClr val="dk1"/>
              </a:solidFill>
              <a:latin typeface="Calibri"/>
              <a:ea typeface="Calibri"/>
              <a:cs typeface="Calibri"/>
              <a:sym typeface="Calibri"/>
            </a:endParaRPr>
          </a:p>
          <a:p>
            <a:pPr>
              <a:buClr>
                <a:schemeClr val="dk1"/>
              </a:buClr>
              <a:buSzPct val="25000"/>
            </a:pPr>
            <a:endParaRPr lang="en-US" sz="1200" dirty="0">
              <a:solidFill>
                <a:schemeClr val="dk1"/>
              </a:solidFill>
              <a:latin typeface="Calibri"/>
              <a:ea typeface="Calibri"/>
              <a:cs typeface="Calibri"/>
              <a:sym typeface="Calibri"/>
            </a:endParaRPr>
          </a:p>
          <a:p>
            <a:pPr defTabSz="948507">
              <a:buClr>
                <a:schemeClr val="dk1"/>
              </a:buClr>
              <a:buSzPct val="25000"/>
              <a:defRPr/>
            </a:pPr>
            <a:r>
              <a:rPr lang="en-US" sz="1200" dirty="0">
                <a:solidFill>
                  <a:schemeClr val="dk1"/>
                </a:solidFill>
                <a:latin typeface="Calibri"/>
                <a:ea typeface="Calibri"/>
                <a:cs typeface="Calibri"/>
                <a:sym typeface="Calibri"/>
              </a:rPr>
              <a:t>The name was coined in 1812 when Massachusetts Governor, Elbridge Gerry, signed a bill that drew senate districts to benefit his own party the Democratic-Republican Party, which was in opposition to the Federalists. In 1812 MA Gov. Eldridge Gerry approved a bill that drew districts favoring his party. The Boston Gazette published this cartoon showing how one of the districts resembled the shape of  a monster. Some thought his map looked like a salamander - hence the term Gerrymander. </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91174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a:spLocks noGrp="1" noRot="1" noChangeAspect="1"/>
          </p:cNvSpPr>
          <p:nvPr>
            <p:ph type="sldImg" idx="2"/>
          </p:nvPr>
        </p:nvSpPr>
        <p:spPr>
          <a:xfrm>
            <a:off x="1333500" y="1163638"/>
            <a:ext cx="4191000" cy="31432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2" name="Shape 102"/>
          <p:cNvSpPr txBox="1">
            <a:spLocks noGrp="1"/>
          </p:cNvSpPr>
          <p:nvPr>
            <p:ph type="body" idx="1"/>
          </p:nvPr>
        </p:nvSpPr>
        <p:spPr>
          <a:xfrm>
            <a:off x="685801" y="4482296"/>
            <a:ext cx="5486399" cy="3667334"/>
          </a:xfrm>
          <a:prstGeom prst="rect">
            <a:avLst/>
          </a:prstGeom>
          <a:noFill/>
          <a:ln>
            <a:noFill/>
          </a:ln>
        </p:spPr>
        <p:txBody>
          <a:bodyPr lIns="91425" tIns="45700" rIns="91425" bIns="45700" anchor="t" anchorCtr="0">
            <a:noAutofit/>
          </a:bodyPr>
          <a:lstStyle/>
          <a:p>
            <a:pPr lvl="0">
              <a:lnSpc>
                <a:spcPct val="90000"/>
              </a:lnSpc>
              <a:buClr>
                <a:schemeClr val="dk1"/>
              </a:buClr>
              <a:buSzPct val="25000"/>
            </a:pPr>
            <a:r>
              <a:rPr lang="en-US" sz="1600" dirty="0"/>
              <a:t>After the decennial census, new maps for representative districts must be redrawn to accommodate the changes in population.</a:t>
            </a:r>
          </a:p>
          <a:p>
            <a:pPr>
              <a:lnSpc>
                <a:spcPct val="90000"/>
              </a:lnSpc>
              <a:buClr>
                <a:schemeClr val="dk1"/>
              </a:buClr>
              <a:buSzPct val="25000"/>
            </a:pPr>
            <a:r>
              <a:rPr lang="en-US" sz="1600" dirty="0"/>
              <a:t>For Congressional Districts, the  regular legislature process is followed -- that is a bill passed  by  both houses and signed by the governor.</a:t>
            </a:r>
          </a:p>
          <a:p>
            <a:pPr lvl="0">
              <a:lnSpc>
                <a:spcPct val="90000"/>
              </a:lnSpc>
              <a:buClr>
                <a:schemeClr val="dk1"/>
              </a:buClr>
              <a:buSzPct val="25000"/>
            </a:pPr>
            <a:r>
              <a:rPr lang="en-US" sz="1600" dirty="0"/>
              <a:t>State Legislative districts are drawn in accordance with the PA State Constitution (Article 2, Section 17) ,by a bipartisan five member commission – the four Republican and Democratic leaders of the state House and Senate, and a fifth member  chosen by the  four who becomes the chair.  If the four leaders deadlock ,the PA Supreme Court picks the chair.</a:t>
            </a:r>
          </a:p>
          <a:p>
            <a:pPr lvl="0">
              <a:lnSpc>
                <a:spcPct val="90000"/>
              </a:lnSpc>
              <a:buSzPct val="25000"/>
            </a:pPr>
            <a:r>
              <a:rPr lang="en-US" sz="1600" dirty="0"/>
              <a:t>The Legislative houses do not vote on the mapped plan and the Governor does not sign it. The decision of the commission is FINAL unless overturned by the State Supreme Court or a Federal Court. </a:t>
            </a:r>
          </a:p>
          <a:p>
            <a:pPr lvl="0">
              <a:lnSpc>
                <a:spcPct val="90000"/>
              </a:lnSpc>
              <a:buSzPct val="25000"/>
            </a:pPr>
            <a:r>
              <a:rPr lang="en-US" sz="1600" dirty="0"/>
              <a:t>Since the standards are not clearly defined, the courts have been reluctant to enforce them. </a:t>
            </a:r>
          </a:p>
        </p:txBody>
      </p:sp>
      <p:sp>
        <p:nvSpPr>
          <p:cNvPr id="103" name="Shape 103"/>
          <p:cNvSpPr txBox="1">
            <a:spLocks noGrp="1"/>
          </p:cNvSpPr>
          <p:nvPr>
            <p:ph type="sldNum" idx="12"/>
          </p:nvPr>
        </p:nvSpPr>
        <p:spPr>
          <a:xfrm>
            <a:off x="3884613" y="8846553"/>
            <a:ext cx="2971799" cy="46730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pPr marL="0" marR="0" lvl="0" indent="0" algn="r" rtl="0">
                <a:spcBef>
                  <a:spcPts val="0"/>
                </a:spcBef>
                <a:buSzPct val="25000"/>
                <a:buNone/>
              </a:pPr>
              <a:t>2</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91172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25243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730204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rtl="0">
              <a:spcBef>
                <a:spcPts val="0"/>
              </a:spcBef>
              <a:spcAft>
                <a:spcPts val="0"/>
              </a:spcAft>
            </a:pPr>
            <a:r>
              <a:rPr lang="en-US" sz="900" b="0" i="0" u="none" strike="noStrike" dirty="0">
                <a:solidFill>
                  <a:srgbClr val="000000"/>
                </a:solidFill>
                <a:effectLst/>
                <a:latin typeface="Calibri" panose="020F0502020204030204" pitchFamily="34" charset="0"/>
              </a:rPr>
              <a:t>Failing Grades and Overdue Reform- Each year, US. News &amp; World Report releases its</a:t>
            </a:r>
            <a:r>
              <a:rPr lang="en-US" sz="900" b="0" i="0" u="sng" strike="noStrike" dirty="0">
                <a:solidFill>
                  <a:srgbClr val="0000FF"/>
                </a:solidFill>
                <a:effectLst/>
                <a:latin typeface="Calibri" panose="020F0502020204030204" pitchFamily="34" charset="0"/>
                <a:hlinkClick r:id="rId3"/>
              </a:rPr>
              <a:t> </a:t>
            </a:r>
            <a:r>
              <a:rPr lang="en-US" sz="900" b="0" i="0" u="sng" dirty="0">
                <a:solidFill>
                  <a:srgbClr val="000000"/>
                </a:solidFill>
                <a:effectLst/>
                <a:latin typeface="Calibri" panose="020F0502020204030204" pitchFamily="34" charset="0"/>
              </a:rPr>
              <a:t>annual list </a:t>
            </a:r>
            <a:r>
              <a:rPr lang="en-US" sz="900" b="0" i="0" u="none" strike="noStrike" dirty="0">
                <a:solidFill>
                  <a:srgbClr val="000000"/>
                </a:solidFill>
                <a:effectLst/>
                <a:latin typeface="Calibri" panose="020F0502020204030204" pitchFamily="34" charset="0"/>
              </a:rPr>
              <a:t>of the best and worst states in America to live in, based on "thousands of data points to measure how well states are performing for their citizens.” </a:t>
            </a:r>
            <a:r>
              <a:rPr lang="en-US" sz="900" b="1" i="0" u="none" strike="noStrike" dirty="0">
                <a:solidFill>
                  <a:srgbClr val="000000"/>
                </a:solidFill>
                <a:effectLst/>
                <a:latin typeface="Calibri" panose="020F0502020204030204" pitchFamily="34" charset="0"/>
              </a:rPr>
              <a:t>Pennsylvania was ranked 40th: down from 30th in 2017</a:t>
            </a:r>
            <a:r>
              <a:rPr lang="en-US" sz="900" b="0" i="0" u="none" strike="noStrike" dirty="0">
                <a:solidFill>
                  <a:srgbClr val="000000"/>
                </a:solidFill>
                <a:effectLst/>
                <a:latin typeface="Calibri" panose="020F0502020204030204" pitchFamily="34" charset="0"/>
              </a:rPr>
              <a:t> and 38th in 2018, far behind our neighboring states.</a:t>
            </a:r>
            <a:endParaRPr lang="en-US" sz="900" dirty="0">
              <a:effectLst/>
            </a:endParaRPr>
          </a:p>
          <a:p>
            <a:pPr marL="228600" rtl="0">
              <a:spcBef>
                <a:spcPts val="0"/>
              </a:spcBef>
              <a:spcAft>
                <a:spcPts val="0"/>
              </a:spcAft>
            </a:pPr>
            <a:r>
              <a:rPr lang="en-US" sz="900" b="0" i="0" u="none" strike="noStrike" dirty="0">
                <a:solidFill>
                  <a:srgbClr val="000000"/>
                </a:solidFill>
                <a:effectLst/>
                <a:latin typeface="Calibri" panose="020F0502020204030204" pitchFamily="34" charset="0"/>
              </a:rPr>
              <a:t>Every indicator points back to priorities and policy in Harrisburg. Failing grades include:</a:t>
            </a:r>
            <a:endParaRPr lang="en-US" sz="900" dirty="0">
              <a:effectLst/>
            </a:endParaRPr>
          </a:p>
          <a:p>
            <a:pPr marL="228600" rtl="0">
              <a:spcBef>
                <a:spcPts val="0"/>
              </a:spcBef>
              <a:spcAft>
                <a:spcPts val="0"/>
              </a:spcAft>
            </a:pPr>
            <a:r>
              <a:rPr lang="en-US" sz="900" b="1" i="0" u="none" strike="noStrike" dirty="0">
                <a:solidFill>
                  <a:srgbClr val="000000"/>
                </a:solidFill>
                <a:effectLst/>
                <a:latin typeface="Calibri" panose="020F0502020204030204" pitchFamily="34" charset="0"/>
              </a:rPr>
              <a:t>-</a:t>
            </a:r>
            <a:r>
              <a:rPr lang="en-US" sz="900" b="1" i="0" u="sng" strike="noStrike" dirty="0">
                <a:solidFill>
                  <a:srgbClr val="0000FF"/>
                </a:solidFill>
                <a:effectLst/>
                <a:latin typeface="Calibri" panose="020F0502020204030204" pitchFamily="34" charset="0"/>
                <a:hlinkClick r:id="rId4"/>
              </a:rPr>
              <a:t>treatment of lead in drinking water in schools</a:t>
            </a:r>
            <a:r>
              <a:rPr lang="en-US" sz="900" b="1" i="0" u="none" strike="noStrike" dirty="0">
                <a:solidFill>
                  <a:srgbClr val="000000"/>
                </a:solidFill>
                <a:effectLst/>
                <a:latin typeface="Calibri" panose="020F0502020204030204" pitchFamily="34" charset="0"/>
              </a:rPr>
              <a:t>-https://www.penncapital-star.com/education/map-100-pa-schools-found-lead-in-their-drinking-water-heres-how-they-responded/</a:t>
            </a:r>
            <a:endParaRPr lang="en-US" sz="900" dirty="0">
              <a:effectLst/>
            </a:endParaRPr>
          </a:p>
          <a:p>
            <a:pPr marL="228600" rtl="0">
              <a:spcBef>
                <a:spcPts val="0"/>
              </a:spcBef>
              <a:spcAft>
                <a:spcPts val="0"/>
              </a:spcAft>
            </a:pPr>
            <a:r>
              <a:rPr lang="en-US" sz="900" b="0" i="0" u="sng" strike="noStrike" dirty="0">
                <a:solidFill>
                  <a:srgbClr val="0000FF"/>
                </a:solidFill>
                <a:effectLst/>
                <a:latin typeface="Calibri" panose="020F0502020204030204" pitchFamily="34" charset="0"/>
                <a:hlinkClick r:id="rId5"/>
              </a:rPr>
              <a:t>-18 cities in PA have worse lead levels than Flint, Michigan due to lead dust in the air</a:t>
            </a:r>
            <a:r>
              <a:rPr lang="en-US" sz="900" b="0" i="0" u="sng" strike="noStrike" dirty="0">
                <a:solidFill>
                  <a:srgbClr val="0000FF"/>
                </a:solidFill>
                <a:effectLst/>
                <a:latin typeface="Calibri" panose="020F0502020204030204" pitchFamily="34" charset="0"/>
              </a:rPr>
              <a:t>-https://www.vox.com/2016/2/3/10904120/lead-exposure-flint-pennsylvania</a:t>
            </a:r>
            <a:endParaRPr lang="en-US" sz="900" dirty="0">
              <a:effectLst/>
            </a:endParaRPr>
          </a:p>
          <a:p>
            <a:pPr marL="228600" rtl="0">
              <a:spcBef>
                <a:spcPts val="0"/>
              </a:spcBef>
              <a:spcAft>
                <a:spcPts val="0"/>
              </a:spcAft>
            </a:pPr>
            <a:r>
              <a:rPr lang="en-US" sz="900" b="1" i="0" u="sng" strike="noStrike" dirty="0">
                <a:solidFill>
                  <a:srgbClr val="0000FF"/>
                </a:solidFill>
                <a:effectLst/>
                <a:latin typeface="Calibri" panose="020F0502020204030204" pitchFamily="34" charset="0"/>
              </a:rPr>
              <a:t>-PA gets a failing grade for helping college students with costs https://www.inquirer.com/business/student-debt-pennsylvania-colleges-penn-state-20191127.html </a:t>
            </a:r>
            <a:r>
              <a:rPr lang="en-US" sz="900" b="1" i="0" u="sng" dirty="0">
                <a:solidFill>
                  <a:srgbClr val="000000"/>
                </a:solidFill>
                <a:effectLst/>
                <a:latin typeface="Calibri" panose="020F0502020204030204" pitchFamily="34" charset="0"/>
              </a:rPr>
              <a:t> </a:t>
            </a:r>
            <a:endParaRPr lang="en-US" sz="900" dirty="0">
              <a:effectLst/>
            </a:endParaRPr>
          </a:p>
          <a:p>
            <a:pPr marL="228600" rtl="0">
              <a:spcBef>
                <a:spcPts val="0"/>
              </a:spcBef>
              <a:spcAft>
                <a:spcPts val="0"/>
              </a:spcAft>
            </a:pPr>
            <a:r>
              <a:rPr lang="en-US" sz="900" b="1" i="0" u="sng" strike="noStrike" dirty="0">
                <a:solidFill>
                  <a:srgbClr val="0000FF"/>
                </a:solidFill>
                <a:effectLst/>
                <a:latin typeface="Calibri" panose="020F0502020204030204" pitchFamily="34" charset="0"/>
                <a:hlinkClick r:id="rId6"/>
              </a:rPr>
              <a:t>Pennsylvania gets F grade in 2015 state integrity investigation</a:t>
            </a:r>
            <a:r>
              <a:rPr lang="en-US" sz="900" b="1" i="0" u="sng" strike="noStrike" dirty="0">
                <a:solidFill>
                  <a:srgbClr val="0000FF"/>
                </a:solidFill>
                <a:effectLst/>
                <a:latin typeface="Calibri" panose="020F0502020204030204" pitchFamily="34" charset="0"/>
              </a:rPr>
              <a:t> https://publicintegrity.org/politics/state-politics/state-integrity-investigation/pennsylvania-gets-f-grade-in-2015-state-integrity-investigation/</a:t>
            </a:r>
            <a:endParaRPr lang="en-US" sz="900" dirty="0">
              <a:effectLst/>
            </a:endParaRPr>
          </a:p>
          <a:p>
            <a:pPr marL="228600" rtl="0">
              <a:spcBef>
                <a:spcPts val="0"/>
              </a:spcBef>
              <a:spcAft>
                <a:spcPts val="0"/>
              </a:spcAft>
            </a:pPr>
            <a:r>
              <a:rPr lang="en-US" sz="900" b="0" i="0" u="sng" strike="noStrike" dirty="0">
                <a:solidFill>
                  <a:srgbClr val="0000FF"/>
                </a:solidFill>
                <a:effectLst/>
                <a:latin typeface="Calibri" panose="020F0502020204030204" pitchFamily="34" charset="0"/>
                <a:hlinkClick r:id="rId7"/>
              </a:rPr>
              <a:t>Today, PA has an F in legislative agenda fairness  </a:t>
            </a:r>
            <a:r>
              <a:rPr lang="en-US" sz="900" b="0" i="0" u="sng" strike="noStrike" dirty="0">
                <a:solidFill>
                  <a:srgbClr val="0000FF"/>
                </a:solidFill>
                <a:effectLst/>
                <a:latin typeface="Calibri" panose="020F0502020204030204" pitchFamily="34" charset="0"/>
              </a:rPr>
              <a:t>https://fairvote.org/report/collaborative_policymaking/</a:t>
            </a:r>
            <a:endParaRPr lang="en-US" sz="900" dirty="0">
              <a:effectLst/>
            </a:endParaRPr>
          </a:p>
          <a:p>
            <a:pPr marL="228600" rtl="0">
              <a:spcBef>
                <a:spcPts val="0"/>
              </a:spcBef>
              <a:spcAft>
                <a:spcPts val="0"/>
              </a:spcAft>
            </a:pPr>
            <a:r>
              <a:rPr lang="en-US" sz="900" b="0" i="0" u="none" strike="noStrike" dirty="0">
                <a:solidFill>
                  <a:srgbClr val="000000"/>
                </a:solidFill>
                <a:effectLst/>
                <a:latin typeface="Calibri" panose="020F0502020204030204" pitchFamily="34" charset="0"/>
              </a:rPr>
              <a:t>Browse through bills introduced in Harrisburg over the past few decades and you’ll find many designed to address these failures. None are given a hearing or a vote. </a:t>
            </a:r>
            <a:endParaRPr lang="en-US" sz="900" dirty="0">
              <a:effectLst/>
            </a:endParaRPr>
          </a:p>
          <a:p>
            <a:endParaRPr lang="en-US" sz="900" dirty="0"/>
          </a:p>
          <a:p>
            <a:r>
              <a:rPr lang="en-US" sz="900" dirty="0"/>
              <a:t>https://www.usnews.com/news/best-states/rankings</a:t>
            </a:r>
          </a:p>
          <a:p>
            <a:endParaRPr lang="en-US" dirty="0"/>
          </a:p>
        </p:txBody>
      </p:sp>
      <p:sp>
        <p:nvSpPr>
          <p:cNvPr id="4" name="Slide Number Placeholder 3"/>
          <p:cNvSpPr>
            <a:spLocks noGrp="1"/>
          </p:cNvSpPr>
          <p:nvPr>
            <p:ph type="sldNum" sz="quarter" idx="5"/>
          </p:nvPr>
        </p:nvSpPr>
        <p:spPr/>
        <p:txBody>
          <a:bodyPr/>
          <a:lstStyle/>
          <a:p>
            <a:fld id="{EDC04817-8CE5-4D7C-A482-32AD012ADF2C}" type="slidenum">
              <a:rPr lang="en-US" smtClean="0"/>
              <a:t>5</a:t>
            </a:fld>
            <a:endParaRPr lang="en-US"/>
          </a:p>
        </p:txBody>
      </p:sp>
    </p:spTree>
    <p:extLst>
      <p:ext uri="{BB962C8B-B14F-4D97-AF65-F5344CB8AC3E}">
        <p14:creationId xmlns:p14="http://schemas.microsoft.com/office/powerpoint/2010/main" val="3500318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3500" y="1163638"/>
            <a:ext cx="4191000" cy="31432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42543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3500" y="1163638"/>
            <a:ext cx="4191000" cy="3143250"/>
          </a:xfrm>
        </p:spPr>
      </p:sp>
      <p:sp>
        <p:nvSpPr>
          <p:cNvPr id="3" name="Notes Placeholder 2"/>
          <p:cNvSpPr>
            <a:spLocks noGrp="1"/>
          </p:cNvSpPr>
          <p:nvPr>
            <p:ph type="body" idx="1"/>
          </p:nvPr>
        </p:nvSpPr>
        <p:spPr/>
        <p:txBody>
          <a:bodyPr/>
          <a:lstStyle/>
          <a:p>
            <a:r>
              <a:rPr lang="en-US" dirty="0"/>
              <a:t>Adhere to all Constitution and Voting Rights Act requirements. </a:t>
            </a:r>
          </a:p>
          <a:p>
            <a:r>
              <a:rPr lang="en-US" dirty="0"/>
              <a:t>Make all districts as equal in population as possible within an established minimal range of deviation. </a:t>
            </a:r>
          </a:p>
          <a:p>
            <a:r>
              <a:rPr lang="en-US" dirty="0"/>
              <a:t>Respect city and county subdivisions, natural geographic features, and communities of interest. </a:t>
            </a:r>
          </a:p>
          <a:p>
            <a:r>
              <a:rPr lang="en-US" dirty="0"/>
              <a:t>Encourage geographical compactness. </a:t>
            </a:r>
          </a:p>
          <a:p>
            <a:r>
              <a:rPr lang="en-US" dirty="0"/>
              <a:t>Not be drawn for the purpose of favoring or discriminating against a political party or candidate.</a:t>
            </a:r>
          </a:p>
          <a:p>
            <a:pPr algn="ctr"/>
            <a:endParaRPr lang="en-US" dirty="0"/>
          </a:p>
          <a:p>
            <a:pPr algn="ctr"/>
            <a:r>
              <a:rPr lang="en-US" dirty="0"/>
              <a:t>Fair Districts PA Supports a Constitutional Amendment to Create an Impartial Citizens Redistricting Commission</a:t>
            </a:r>
          </a:p>
          <a:p>
            <a:pPr marL="0" marR="0" indent="0" algn="ctr" defTabSz="457200" rtl="0" eaLnBrk="1" fontAlgn="auto" latinLnBrk="0" hangingPunct="1">
              <a:lnSpc>
                <a:spcPct val="100000"/>
              </a:lnSpc>
              <a:spcBef>
                <a:spcPts val="0"/>
              </a:spcBef>
              <a:spcAft>
                <a:spcPts val="0"/>
              </a:spcAft>
              <a:buClrTx/>
              <a:buSzTx/>
              <a:buFontTx/>
              <a:buNone/>
              <a:tabLst/>
              <a:defRPr/>
            </a:pPr>
            <a:r>
              <a:rPr lang="en-US" b="1" dirty="0"/>
              <a:t>: </a:t>
            </a:r>
            <a:r>
              <a:rPr lang="en-US" dirty="0"/>
              <a:t>One </a:t>
            </a:r>
            <a:r>
              <a:rPr lang="en-US" u="sng" dirty="0"/>
              <a:t>impartial citizens redistricting commission</a:t>
            </a:r>
            <a:r>
              <a:rPr lang="en-US" dirty="0"/>
              <a:t> for both congressional and state legislative mapping, and a transparent process </a:t>
            </a:r>
            <a:endParaRPr lang="en-US" b="1" dirty="0"/>
          </a:p>
          <a:p>
            <a:pPr>
              <a:lnSpc>
                <a:spcPct val="107000"/>
              </a:lnSpc>
              <a:buClr>
                <a:schemeClr val="dk1"/>
              </a:buClr>
              <a:buSzPct val="25000"/>
            </a:pPr>
            <a:endParaRPr lang="en-US" dirty="0">
              <a:solidFill>
                <a:schemeClr val="dk1"/>
              </a:solidFill>
              <a:latin typeface="+mn-lt"/>
              <a:ea typeface="Calibri"/>
              <a:cs typeface="Calibri"/>
              <a:sym typeface="Calibri"/>
            </a:endParaRPr>
          </a:p>
          <a:p>
            <a:endParaRPr lang="en-US" dirty="0"/>
          </a:p>
        </p:txBody>
      </p:sp>
      <p:sp>
        <p:nvSpPr>
          <p:cNvPr id="4" name="Slide Number Placeholder 3"/>
          <p:cNvSpPr>
            <a:spLocks noGrp="1"/>
          </p:cNvSpPr>
          <p:nvPr>
            <p:ph type="sldNum" sz="quarter" idx="10"/>
          </p:nvPr>
        </p:nvSpPr>
        <p:spPr/>
        <p:txBody>
          <a:bodyPr/>
          <a:lstStyle/>
          <a:p>
            <a:fld id="{0F1C91E7-105C-744A-83DF-84AC29E166E1}" type="slidenum">
              <a:rPr lang="en-US" smtClean="0"/>
              <a:t>7</a:t>
            </a:fld>
            <a:endParaRPr lang="en-US"/>
          </a:p>
        </p:txBody>
      </p:sp>
    </p:spTree>
    <p:extLst>
      <p:ext uri="{BB962C8B-B14F-4D97-AF65-F5344CB8AC3E}">
        <p14:creationId xmlns:p14="http://schemas.microsoft.com/office/powerpoint/2010/main" val="602200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000" b="0" i="0" u="none" strike="noStrike" dirty="0">
                <a:solidFill>
                  <a:srgbClr val="000000"/>
                </a:solidFill>
                <a:effectLst/>
                <a:latin typeface="Arial" panose="020B0604020202020204" pitchFamily="34" charset="0"/>
              </a:rPr>
              <a:t>The commission is constituted in the year of the federal census and will consists of 11 members, 4 registered with each of the two major political parties and 3 voters not registered with a major party</a:t>
            </a:r>
          </a:p>
          <a:p>
            <a:pPr fontAlgn="base">
              <a:buFont typeface="Arial" panose="020B0604020202020204" pitchFamily="34" charset="0"/>
              <a:buChar char="•"/>
            </a:pPr>
            <a:r>
              <a:rPr lang="en-US" sz="1000" b="0" i="0" u="none" strike="noStrike" dirty="0">
                <a:solidFill>
                  <a:srgbClr val="000000"/>
                </a:solidFill>
                <a:effectLst/>
                <a:latin typeface="Arial" panose="020B0604020202020204" pitchFamily="34" charset="0"/>
              </a:rPr>
              <a:t>Eligibility: Pennsylvania voters registered in the same political party or unaffiliated with a party for the previous five years &amp; voted in no less than 2 of the last 3 statewide general elections</a:t>
            </a:r>
          </a:p>
          <a:p>
            <a:pPr fontAlgn="base">
              <a:buFont typeface="Arial" panose="020B0604020202020204" pitchFamily="34" charset="0"/>
              <a:buChar char="•"/>
            </a:pPr>
            <a:r>
              <a:rPr lang="en-US" sz="1000" b="0" i="0" u="none" strike="noStrike" dirty="0">
                <a:solidFill>
                  <a:srgbClr val="000000"/>
                </a:solidFill>
                <a:effectLst/>
                <a:latin typeface="Arial" panose="020B0604020202020204" pitchFamily="34" charset="0"/>
              </a:rPr>
              <a:t>Ineligible persons: candidates or elected or appointed political office-holders; members of a political party governing body, PAC or political campaign; employees, consultants or close family members of the foregoing; registered lobbyists</a:t>
            </a:r>
          </a:p>
          <a:p>
            <a:pPr fontAlgn="base">
              <a:buFont typeface="Arial" panose="020B0604020202020204" pitchFamily="34" charset="0"/>
              <a:buChar char="•"/>
            </a:pPr>
            <a:r>
              <a:rPr lang="en-US" sz="1000" b="0" i="0" u="none" strike="noStrike" dirty="0">
                <a:solidFill>
                  <a:srgbClr val="000000"/>
                </a:solidFill>
                <a:effectLst/>
                <a:latin typeface="Arial" panose="020B0604020202020204" pitchFamily="34" charset="0"/>
              </a:rPr>
              <a:t>Commissioners cannot serve in above capacities for a period of 5 years before and after service on the commission</a:t>
            </a:r>
          </a:p>
          <a:p>
            <a:pPr fontAlgn="base">
              <a:buFont typeface="Arial" panose="020B0604020202020204" pitchFamily="34" charset="0"/>
              <a:buChar char="•"/>
            </a:pPr>
            <a:r>
              <a:rPr lang="en-US" sz="1000" b="0" i="0" u="none" strike="noStrike" dirty="0">
                <a:solidFill>
                  <a:srgbClr val="000000"/>
                </a:solidFill>
                <a:effectLst/>
                <a:latin typeface="Arial" panose="020B0604020202020204" pitchFamily="34" charset="0"/>
              </a:rPr>
              <a:t>The commission shall reflect Pennsylvania’s geographic, ethnic, racial &amp; gender diversity</a:t>
            </a:r>
          </a:p>
          <a:p>
            <a:pPr fontAlgn="base">
              <a:buFont typeface="Arial" panose="020B0604020202020204" pitchFamily="34" charset="0"/>
              <a:buChar char="•"/>
            </a:pPr>
            <a:r>
              <a:rPr lang="en-US" sz="1000" b="0" i="0" u="none" strike="noStrike" dirty="0">
                <a:solidFill>
                  <a:srgbClr val="000000"/>
                </a:solidFill>
                <a:effectLst/>
                <a:latin typeface="Arial" panose="020B0604020202020204" pitchFamily="34" charset="0"/>
              </a:rPr>
              <a:t>Beginning January 1 in the year of the census, the commission application process is widely publicized to reach as many potential applicants as possible</a:t>
            </a:r>
          </a:p>
          <a:p>
            <a:pPr fontAlgn="base">
              <a:buFont typeface="Arial" panose="020B0604020202020204" pitchFamily="34" charset="0"/>
              <a:buChar char="•"/>
            </a:pPr>
            <a:r>
              <a:rPr lang="en-US" sz="1000" b="0" i="0" u="none" strike="noStrike" dirty="0">
                <a:solidFill>
                  <a:srgbClr val="000000"/>
                </a:solidFill>
                <a:effectLst/>
                <a:latin typeface="Arial" panose="020B0604020202020204" pitchFamily="34" charset="0"/>
              </a:rPr>
              <a:t>The Department of State reviews applications and divides applicants into 3 pools: the party with the largest number of registered voters, the party with the 2nd largest number of registrants; unaffiliated and 3rd party voters</a:t>
            </a:r>
          </a:p>
          <a:p>
            <a:pPr fontAlgn="base">
              <a:buFont typeface="Arial" panose="020B0604020202020204" pitchFamily="34" charset="0"/>
              <a:buChar char="•"/>
            </a:pPr>
            <a:r>
              <a:rPr lang="en-US" sz="1000" b="0" i="0" u="none" strike="noStrike" dirty="0">
                <a:solidFill>
                  <a:srgbClr val="000000"/>
                </a:solidFill>
                <a:effectLst/>
                <a:latin typeface="Arial" panose="020B0604020202020204" pitchFamily="34" charset="0"/>
              </a:rPr>
              <a:t>The State Ethics Commission narrows the pools to the 60 most qualified </a:t>
            </a:r>
          </a:p>
          <a:p>
            <a:pPr fontAlgn="base">
              <a:buFont typeface="Arial" panose="020B0604020202020204" pitchFamily="34" charset="0"/>
              <a:buChar char="•"/>
            </a:pPr>
            <a:r>
              <a:rPr lang="en-US" sz="1000" b="0" i="0" u="none" strike="noStrike" dirty="0">
                <a:solidFill>
                  <a:srgbClr val="000000"/>
                </a:solidFill>
                <a:effectLst/>
                <a:latin typeface="Arial" panose="020B0604020202020204" pitchFamily="34" charset="0"/>
              </a:rPr>
              <a:t>House and Senate majority and minority leaders may each strike up to two applicants from each pool</a:t>
            </a:r>
          </a:p>
          <a:p>
            <a:pPr fontAlgn="base">
              <a:buFont typeface="Arial" panose="020B0604020202020204" pitchFamily="34" charset="0"/>
              <a:buChar char="•"/>
            </a:pPr>
            <a:r>
              <a:rPr lang="en-US" sz="1000" b="0" i="0" u="none" strike="noStrike" dirty="0">
                <a:solidFill>
                  <a:srgbClr val="000000"/>
                </a:solidFill>
                <a:effectLst/>
                <a:latin typeface="Arial" panose="020B0604020202020204" pitchFamily="34" charset="0"/>
              </a:rPr>
              <a:t>At a public event, the Secretary of State will randomly select 8 applicants: 3 from each major party pool and 2 from the unaffiliated/minor party pool. </a:t>
            </a:r>
          </a:p>
          <a:p>
            <a:pPr fontAlgn="base">
              <a:buFont typeface="Arial" panose="020B0604020202020204" pitchFamily="34" charset="0"/>
              <a:buChar char="•"/>
            </a:pPr>
            <a:r>
              <a:rPr lang="en-US" sz="1000" b="0" i="0" u="none" strike="noStrike" dirty="0">
                <a:solidFill>
                  <a:srgbClr val="1F1F1F"/>
                </a:solidFill>
                <a:effectLst/>
                <a:latin typeface="Arial" panose="020B0604020202020204" pitchFamily="34" charset="0"/>
              </a:rPr>
              <a:t>Three additional candidates, one from each pool, will be chosen by the State Ethics Commission to further balance demographics and add needed skills and experience</a:t>
            </a:r>
            <a:endParaRPr lang="en-US" sz="1000" b="0" i="0" u="none" strike="noStrike" dirty="0">
              <a:solidFill>
                <a:srgbClr val="000000"/>
              </a:solidFill>
              <a:effectLst/>
              <a:latin typeface="Arial" panose="020B0604020202020204" pitchFamily="34" charset="0"/>
            </a:endParaRPr>
          </a:p>
          <a:p>
            <a:pPr fontAlgn="base">
              <a:buFont typeface="Arial" panose="020B0604020202020204" pitchFamily="34" charset="0"/>
              <a:buChar char="•"/>
            </a:pPr>
            <a:r>
              <a:rPr lang="en-US" sz="1000" b="0" i="0" u="none" strike="noStrike" dirty="0">
                <a:solidFill>
                  <a:srgbClr val="000000"/>
                </a:solidFill>
                <a:effectLst/>
                <a:latin typeface="Arial" panose="020B0604020202020204" pitchFamily="34" charset="0"/>
              </a:rPr>
              <a:t>The commission may vote to remove a commissioner for cause with vacancies to be filled by the State Ethics Commission from the original pool of applicants</a:t>
            </a:r>
            <a:endParaRPr lang="en-US" sz="1900" dirty="0">
              <a:solidFill>
                <a:srgbClr val="000000"/>
              </a:solidFill>
              <a:latin typeface="Arial" panose="020B0604020202020204" pitchFamily="34" charset="0"/>
            </a:endParaRPr>
          </a:p>
        </p:txBody>
      </p:sp>
      <p:sp>
        <p:nvSpPr>
          <p:cNvPr id="4" name="Slide Number Placeholder 3"/>
          <p:cNvSpPr>
            <a:spLocks noGrp="1"/>
          </p:cNvSpPr>
          <p:nvPr>
            <p:ph type="sldNum" sz="quarter" idx="5"/>
          </p:nvPr>
        </p:nvSpPr>
        <p:spPr/>
        <p:txBody>
          <a:bodyPr/>
          <a:lstStyle/>
          <a:p>
            <a:fld id="{919D0E3B-DB7F-4EA8-A931-3CE98E7F5BA4}" type="slidenum">
              <a:rPr lang="en-US" smtClean="0"/>
              <a:t>8</a:t>
            </a:fld>
            <a:endParaRPr lang="en-US"/>
          </a:p>
        </p:txBody>
      </p:sp>
    </p:spTree>
    <p:extLst>
      <p:ext uri="{BB962C8B-B14F-4D97-AF65-F5344CB8AC3E}">
        <p14:creationId xmlns:p14="http://schemas.microsoft.com/office/powerpoint/2010/main" val="32310574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4402088"/>
          </a:xfrm>
        </p:spPr>
        <p:txBody>
          <a:bodyPr/>
          <a:lstStyle/>
          <a:p>
            <a:pPr fontAlgn="base">
              <a:buFont typeface="Arial" panose="020B0604020202020204" pitchFamily="34" charset="0"/>
              <a:buChar char="•"/>
            </a:pPr>
            <a:r>
              <a:rPr lang="en-US" sz="1100" dirty="0">
                <a:solidFill>
                  <a:srgbClr val="000000"/>
                </a:solidFill>
              </a:rPr>
              <a:t>Commissioners will receive </a:t>
            </a:r>
            <a:r>
              <a:rPr lang="en-US" sz="1100" dirty="0">
                <a:solidFill>
                  <a:srgbClr val="172B4D"/>
                </a:solidFill>
              </a:rPr>
              <a:t>training and orientation in topics including (but not limited to) the Voting Rights Act, mapping tools, redistricting criteria, and effective redistricting processes from other state</a:t>
            </a:r>
            <a:endParaRPr lang="en-US" sz="1100" dirty="0">
              <a:solidFill>
                <a:srgbClr val="000000"/>
              </a:solidFill>
            </a:endParaRPr>
          </a:p>
          <a:p>
            <a:pPr fontAlgn="base">
              <a:buFont typeface="Arial" panose="020B0604020202020204" pitchFamily="34" charset="0"/>
              <a:buChar char="•"/>
            </a:pPr>
            <a:r>
              <a:rPr lang="en-US" sz="1100" dirty="0">
                <a:solidFill>
                  <a:srgbClr val="000000"/>
                </a:solidFill>
              </a:rPr>
              <a:t>R</a:t>
            </a:r>
            <a:r>
              <a:rPr lang="en-US" sz="1100" dirty="0">
                <a:solidFill>
                  <a:srgbClr val="444746"/>
                </a:solidFill>
              </a:rPr>
              <a:t>edistricting data, mapping technology, and all meeting transcripts and recordings will be accessible to the public on a free communications platform </a:t>
            </a:r>
            <a:endParaRPr lang="en-US" sz="1100" dirty="0">
              <a:solidFill>
                <a:srgbClr val="000000"/>
              </a:solidFill>
            </a:endParaRPr>
          </a:p>
          <a:p>
            <a:pPr fontAlgn="base">
              <a:buFont typeface="Arial" panose="020B0604020202020204" pitchFamily="34" charset="0"/>
              <a:buChar char="•"/>
            </a:pPr>
            <a:r>
              <a:rPr lang="en-US" sz="1100" dirty="0">
                <a:solidFill>
                  <a:srgbClr val="000000"/>
                </a:solidFill>
              </a:rPr>
              <a:t>Data for incarcerated persons will reflect last known address (unless outside Pennsylvania) rather than place of incarceration</a:t>
            </a:r>
          </a:p>
          <a:p>
            <a:pPr fontAlgn="base">
              <a:buFont typeface="Arial" panose="020B0604020202020204" pitchFamily="34" charset="0"/>
              <a:buChar char="•"/>
            </a:pPr>
            <a:r>
              <a:rPr lang="en-US" sz="1100" dirty="0">
                <a:solidFill>
                  <a:srgbClr val="000000"/>
                </a:solidFill>
              </a:rPr>
              <a:t>Actions of commissioners are to be held at widely publicized public meetings</a:t>
            </a:r>
          </a:p>
          <a:p>
            <a:pPr fontAlgn="base">
              <a:buFont typeface="Arial" panose="020B0604020202020204" pitchFamily="34" charset="0"/>
              <a:buChar char="•"/>
            </a:pPr>
            <a:r>
              <a:rPr lang="en-US" sz="1100" dirty="0">
                <a:solidFill>
                  <a:srgbClr val="000000"/>
                </a:solidFill>
              </a:rPr>
              <a:t>At least 8 public meetings will precede drawing of maps, with another 8 required after preliminary maps are made public; at least 4 of each must be held in PA’s 4 largest cities. </a:t>
            </a:r>
          </a:p>
          <a:p>
            <a:pPr fontAlgn="base">
              <a:buFont typeface="Arial" panose="020B0604020202020204" pitchFamily="34" charset="0"/>
              <a:buChar char="•"/>
            </a:pPr>
            <a:r>
              <a:rPr lang="en-US" sz="1100" dirty="0">
                <a:solidFill>
                  <a:srgbClr val="000000"/>
                </a:solidFill>
              </a:rPr>
              <a:t>Actions by the commission shall be in a public meeting with affirmative votes of at least seven commissioners, including at least 2 commissioners from each pool </a:t>
            </a:r>
          </a:p>
          <a:p>
            <a:pPr fontAlgn="base">
              <a:buFont typeface="Arial" panose="020B0604020202020204" pitchFamily="34" charset="0"/>
              <a:buChar char="•"/>
            </a:pPr>
            <a:r>
              <a:rPr lang="en-US" sz="1100" dirty="0">
                <a:solidFill>
                  <a:srgbClr val="000000"/>
                </a:solidFill>
              </a:rPr>
              <a:t>PA open meeting laws apply including restrictions on </a:t>
            </a:r>
            <a:r>
              <a:rPr lang="en-US" sz="1100" b="1" i="1" dirty="0">
                <a:solidFill>
                  <a:srgbClr val="000000"/>
                </a:solidFill>
              </a:rPr>
              <a:t>ex </a:t>
            </a:r>
            <a:r>
              <a:rPr lang="en-US" sz="1100" b="1" i="1" dirty="0" err="1">
                <a:solidFill>
                  <a:srgbClr val="000000"/>
                </a:solidFill>
              </a:rPr>
              <a:t>parte</a:t>
            </a:r>
            <a:r>
              <a:rPr lang="en-US" sz="1100" i="1" dirty="0">
                <a:solidFill>
                  <a:srgbClr val="000000"/>
                </a:solidFill>
              </a:rPr>
              <a:t> </a:t>
            </a:r>
            <a:r>
              <a:rPr lang="en-US" sz="1100" dirty="0">
                <a:solidFill>
                  <a:srgbClr val="000000"/>
                </a:solidFill>
              </a:rPr>
              <a:t>communications</a:t>
            </a:r>
          </a:p>
        </p:txBody>
      </p:sp>
      <p:sp>
        <p:nvSpPr>
          <p:cNvPr id="4" name="Slide Number Placeholder 3"/>
          <p:cNvSpPr>
            <a:spLocks noGrp="1"/>
          </p:cNvSpPr>
          <p:nvPr>
            <p:ph type="sldNum" sz="quarter" idx="5"/>
          </p:nvPr>
        </p:nvSpPr>
        <p:spPr/>
        <p:txBody>
          <a:bodyPr/>
          <a:lstStyle/>
          <a:p>
            <a:fld id="{919D0E3B-DB7F-4EA8-A931-3CE98E7F5BA4}" type="slidenum">
              <a:rPr lang="en-US" smtClean="0"/>
              <a:t>9</a:t>
            </a:fld>
            <a:endParaRPr lang="en-US"/>
          </a:p>
        </p:txBody>
      </p:sp>
    </p:spTree>
    <p:extLst>
      <p:ext uri="{BB962C8B-B14F-4D97-AF65-F5344CB8AC3E}">
        <p14:creationId xmlns:p14="http://schemas.microsoft.com/office/powerpoint/2010/main" val="3011935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Shape 21"/>
        <p:cNvGrpSpPr/>
        <p:nvPr/>
      </p:nvGrpSpPr>
      <p:grpSpPr>
        <a:xfrm>
          <a:off x="0" y="0"/>
          <a:ext cx="0" cy="0"/>
          <a:chOff x="0" y="0"/>
          <a:chExt cx="0" cy="0"/>
        </a:xfrm>
      </p:grpSpPr>
      <p:sp>
        <p:nvSpPr>
          <p:cNvPr id="24" name="Shape 24"/>
          <p:cNvSpPr txBox="1">
            <a:spLocks noGrp="1"/>
          </p:cNvSpPr>
          <p:nvPr>
            <p:ph type="ftr" idx="11"/>
          </p:nvPr>
        </p:nvSpPr>
        <p:spPr>
          <a:xfrm>
            <a:off x="3230881" y="6780111"/>
            <a:ext cx="3291840" cy="389467"/>
          </a:xfrm>
          <a:prstGeom prst="rect">
            <a:avLst/>
          </a:prstGeom>
          <a:noFill/>
          <a:ln>
            <a:noFill/>
          </a:ln>
        </p:spPr>
        <p:txBody>
          <a:bodyPr lIns="72484" tIns="72484" rIns="72484" bIns="72484" anchor="ctr" anchorCtr="0"/>
          <a:lstStyle>
            <a:lvl1pPr marL="0" marR="0" lvl="0" indent="0" algn="ctr" rtl="0">
              <a:spcBef>
                <a:spcPts val="0"/>
              </a:spcBef>
              <a:buNone/>
              <a:defRPr sz="750" b="0" i="0" u="none" strike="noStrike" cap="none">
                <a:solidFill>
                  <a:srgbClr val="888888"/>
                </a:solidFill>
                <a:latin typeface="Calibri"/>
                <a:ea typeface="Calibri"/>
                <a:cs typeface="Calibri"/>
                <a:sym typeface="Calibri"/>
              </a:defRPr>
            </a:lvl1pPr>
            <a:lvl2pPr marL="271860" marR="0" lvl="1" indent="0" algn="l" rtl="0">
              <a:spcBef>
                <a:spcPts val="0"/>
              </a:spcBef>
              <a:buNone/>
              <a:defRPr sz="1125" b="0" i="0" u="none" strike="noStrike" cap="none">
                <a:solidFill>
                  <a:schemeClr val="dk1"/>
                </a:solidFill>
                <a:latin typeface="Calibri"/>
                <a:ea typeface="Calibri"/>
                <a:cs typeface="Calibri"/>
                <a:sym typeface="Calibri"/>
              </a:defRPr>
            </a:lvl2pPr>
            <a:lvl3pPr marL="543719" marR="0" lvl="2" indent="0" algn="l" rtl="0">
              <a:spcBef>
                <a:spcPts val="0"/>
              </a:spcBef>
              <a:buNone/>
              <a:defRPr sz="1125" b="0" i="0" u="none" strike="noStrike" cap="none">
                <a:solidFill>
                  <a:schemeClr val="dk1"/>
                </a:solidFill>
                <a:latin typeface="Calibri"/>
                <a:ea typeface="Calibri"/>
                <a:cs typeface="Calibri"/>
                <a:sym typeface="Calibri"/>
              </a:defRPr>
            </a:lvl3pPr>
            <a:lvl4pPr marL="815579" marR="0" lvl="3" indent="0" algn="l" rtl="0">
              <a:spcBef>
                <a:spcPts val="0"/>
              </a:spcBef>
              <a:buNone/>
              <a:defRPr sz="1125" b="0" i="0" u="none" strike="noStrike" cap="none">
                <a:solidFill>
                  <a:schemeClr val="dk1"/>
                </a:solidFill>
                <a:latin typeface="Calibri"/>
                <a:ea typeface="Calibri"/>
                <a:cs typeface="Calibri"/>
                <a:sym typeface="Calibri"/>
              </a:defRPr>
            </a:lvl4pPr>
            <a:lvl5pPr marL="1087439" marR="0" lvl="4" indent="0" algn="l" rtl="0">
              <a:spcBef>
                <a:spcPts val="0"/>
              </a:spcBef>
              <a:buNone/>
              <a:defRPr sz="1125" b="0" i="0" u="none" strike="noStrike" cap="none">
                <a:solidFill>
                  <a:schemeClr val="dk1"/>
                </a:solidFill>
                <a:latin typeface="Calibri"/>
                <a:ea typeface="Calibri"/>
                <a:cs typeface="Calibri"/>
                <a:sym typeface="Calibri"/>
              </a:defRPr>
            </a:lvl5pPr>
            <a:lvl6pPr marL="1359299" marR="0" lvl="5" indent="0" algn="l" rtl="0">
              <a:spcBef>
                <a:spcPts val="0"/>
              </a:spcBef>
              <a:buNone/>
              <a:defRPr sz="1125" b="0" i="0" u="none" strike="noStrike" cap="none">
                <a:solidFill>
                  <a:schemeClr val="dk1"/>
                </a:solidFill>
                <a:latin typeface="Calibri"/>
                <a:ea typeface="Calibri"/>
                <a:cs typeface="Calibri"/>
                <a:sym typeface="Calibri"/>
              </a:defRPr>
            </a:lvl6pPr>
            <a:lvl7pPr marL="1631159" marR="0" lvl="6" indent="0" algn="l" rtl="0">
              <a:spcBef>
                <a:spcPts val="0"/>
              </a:spcBef>
              <a:buNone/>
              <a:defRPr sz="1125" b="0" i="0" u="none" strike="noStrike" cap="none">
                <a:solidFill>
                  <a:schemeClr val="dk1"/>
                </a:solidFill>
                <a:latin typeface="Calibri"/>
                <a:ea typeface="Calibri"/>
                <a:cs typeface="Calibri"/>
                <a:sym typeface="Calibri"/>
              </a:defRPr>
            </a:lvl7pPr>
            <a:lvl8pPr marL="1903018" marR="0" lvl="7" indent="0" algn="l" rtl="0">
              <a:spcBef>
                <a:spcPts val="0"/>
              </a:spcBef>
              <a:buNone/>
              <a:defRPr sz="1125" b="0" i="0" u="none" strike="noStrike" cap="none">
                <a:solidFill>
                  <a:schemeClr val="dk1"/>
                </a:solidFill>
                <a:latin typeface="Calibri"/>
                <a:ea typeface="Calibri"/>
                <a:cs typeface="Calibri"/>
                <a:sym typeface="Calibri"/>
              </a:defRPr>
            </a:lvl8pPr>
            <a:lvl9pPr marL="2174878" marR="0" lvl="8" indent="0" algn="l" rtl="0">
              <a:spcBef>
                <a:spcPts val="0"/>
              </a:spcBef>
              <a:buNone/>
              <a:defRPr sz="1125" b="0" i="0" u="none" strike="noStrike" cap="none">
                <a:solidFill>
                  <a:schemeClr val="dk1"/>
                </a:solidFill>
                <a:latin typeface="Calibri"/>
                <a:ea typeface="Calibri"/>
                <a:cs typeface="Calibri"/>
                <a:sym typeface="Calibri"/>
              </a:defRPr>
            </a:lvl9pPr>
          </a:lstStyle>
          <a:p>
            <a:endParaRPr/>
          </a:p>
        </p:txBody>
      </p:sp>
      <p:sp>
        <p:nvSpPr>
          <p:cNvPr id="8" name="Shape 18"/>
          <p:cNvSpPr txBox="1">
            <a:spLocks noGrp="1"/>
          </p:cNvSpPr>
          <p:nvPr>
            <p:ph type="dt" idx="10"/>
          </p:nvPr>
        </p:nvSpPr>
        <p:spPr>
          <a:xfrm>
            <a:off x="121922" y="6780111"/>
            <a:ext cx="2194559" cy="389467"/>
          </a:xfrm>
          <a:prstGeom prst="rect">
            <a:avLst/>
          </a:prstGeom>
          <a:noFill/>
          <a:ln>
            <a:noFill/>
          </a:ln>
        </p:spPr>
        <p:txBody>
          <a:bodyPr lIns="72484" tIns="72484" rIns="72484" bIns="72484" anchor="ctr" anchorCtr="0"/>
          <a:lstStyle>
            <a:lvl1pPr marL="0" marR="0" lvl="0" indent="0" algn="l" rtl="0">
              <a:spcBef>
                <a:spcPts val="0"/>
              </a:spcBef>
              <a:buNone/>
              <a:defRPr sz="750" b="0" i="0" u="none" strike="noStrike" cap="none">
                <a:solidFill>
                  <a:srgbClr val="888888"/>
                </a:solidFill>
                <a:latin typeface="Calibri"/>
                <a:ea typeface="Calibri"/>
                <a:cs typeface="Calibri"/>
                <a:sym typeface="Calibri"/>
              </a:defRPr>
            </a:lvl1pPr>
            <a:lvl2pPr marL="271860" marR="0" lvl="1" indent="0" algn="l" rtl="0">
              <a:spcBef>
                <a:spcPts val="0"/>
              </a:spcBef>
              <a:buNone/>
              <a:defRPr sz="1125" b="0" i="0" u="none" strike="noStrike" cap="none">
                <a:solidFill>
                  <a:schemeClr val="dk1"/>
                </a:solidFill>
                <a:latin typeface="Calibri"/>
                <a:ea typeface="Calibri"/>
                <a:cs typeface="Calibri"/>
                <a:sym typeface="Calibri"/>
              </a:defRPr>
            </a:lvl2pPr>
            <a:lvl3pPr marL="543719" marR="0" lvl="2" indent="0" algn="l" rtl="0">
              <a:spcBef>
                <a:spcPts val="0"/>
              </a:spcBef>
              <a:buNone/>
              <a:defRPr sz="1125" b="0" i="0" u="none" strike="noStrike" cap="none">
                <a:solidFill>
                  <a:schemeClr val="dk1"/>
                </a:solidFill>
                <a:latin typeface="Calibri"/>
                <a:ea typeface="Calibri"/>
                <a:cs typeface="Calibri"/>
                <a:sym typeface="Calibri"/>
              </a:defRPr>
            </a:lvl3pPr>
            <a:lvl4pPr marL="815579" marR="0" lvl="3" indent="0" algn="l" rtl="0">
              <a:spcBef>
                <a:spcPts val="0"/>
              </a:spcBef>
              <a:buNone/>
              <a:defRPr sz="1125" b="0" i="0" u="none" strike="noStrike" cap="none">
                <a:solidFill>
                  <a:schemeClr val="dk1"/>
                </a:solidFill>
                <a:latin typeface="Calibri"/>
                <a:ea typeface="Calibri"/>
                <a:cs typeface="Calibri"/>
                <a:sym typeface="Calibri"/>
              </a:defRPr>
            </a:lvl4pPr>
            <a:lvl5pPr marL="1087439" marR="0" lvl="4" indent="0" algn="l" rtl="0">
              <a:spcBef>
                <a:spcPts val="0"/>
              </a:spcBef>
              <a:buNone/>
              <a:defRPr sz="1125" b="0" i="0" u="none" strike="noStrike" cap="none">
                <a:solidFill>
                  <a:schemeClr val="dk1"/>
                </a:solidFill>
                <a:latin typeface="Calibri"/>
                <a:ea typeface="Calibri"/>
                <a:cs typeface="Calibri"/>
                <a:sym typeface="Calibri"/>
              </a:defRPr>
            </a:lvl5pPr>
            <a:lvl6pPr marL="1359299" marR="0" lvl="5" indent="0" algn="l" rtl="0">
              <a:spcBef>
                <a:spcPts val="0"/>
              </a:spcBef>
              <a:buNone/>
              <a:defRPr sz="1125" b="0" i="0" u="none" strike="noStrike" cap="none">
                <a:solidFill>
                  <a:schemeClr val="dk1"/>
                </a:solidFill>
                <a:latin typeface="Calibri"/>
                <a:ea typeface="Calibri"/>
                <a:cs typeface="Calibri"/>
                <a:sym typeface="Calibri"/>
              </a:defRPr>
            </a:lvl6pPr>
            <a:lvl7pPr marL="1631159" marR="0" lvl="6" indent="0" algn="l" rtl="0">
              <a:spcBef>
                <a:spcPts val="0"/>
              </a:spcBef>
              <a:buNone/>
              <a:defRPr sz="1125" b="0" i="0" u="none" strike="noStrike" cap="none">
                <a:solidFill>
                  <a:schemeClr val="dk1"/>
                </a:solidFill>
                <a:latin typeface="Calibri"/>
                <a:ea typeface="Calibri"/>
                <a:cs typeface="Calibri"/>
                <a:sym typeface="Calibri"/>
              </a:defRPr>
            </a:lvl7pPr>
            <a:lvl8pPr marL="1903018" marR="0" lvl="7" indent="0" algn="l" rtl="0">
              <a:spcBef>
                <a:spcPts val="0"/>
              </a:spcBef>
              <a:buNone/>
              <a:defRPr sz="1125" b="0" i="0" u="none" strike="noStrike" cap="none">
                <a:solidFill>
                  <a:schemeClr val="dk1"/>
                </a:solidFill>
                <a:latin typeface="Calibri"/>
                <a:ea typeface="Calibri"/>
                <a:cs typeface="Calibri"/>
                <a:sym typeface="Calibri"/>
              </a:defRPr>
            </a:lvl8pPr>
            <a:lvl9pPr marL="2174878" marR="0" lvl="8" indent="0" algn="l" rtl="0">
              <a:spcBef>
                <a:spcPts val="0"/>
              </a:spcBef>
              <a:buNone/>
              <a:defRPr sz="1125"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10" name="Shape 10"/>
          <p:cNvSpPr txBox="1">
            <a:spLocks noGrp="1"/>
          </p:cNvSpPr>
          <p:nvPr>
            <p:ph type="title"/>
          </p:nvPr>
        </p:nvSpPr>
        <p:spPr>
          <a:xfrm>
            <a:off x="2322287" y="138553"/>
            <a:ext cx="7245531" cy="1205345"/>
          </a:xfrm>
          <a:prstGeom prst="rect">
            <a:avLst/>
          </a:prstGeom>
          <a:noFill/>
          <a:ln>
            <a:noFill/>
          </a:ln>
        </p:spPr>
        <p:txBody>
          <a:bodyPr lIns="72484" tIns="72484" rIns="72484" bIns="72484" anchor="ctr" anchorCtr="0"/>
          <a:lstStyle>
            <a:lvl1pPr marL="0" marR="0" lvl="0" indent="0" algn="l" rtl="0">
              <a:lnSpc>
                <a:spcPct val="90000"/>
              </a:lnSpc>
              <a:spcBef>
                <a:spcPts val="0"/>
              </a:spcBef>
              <a:buClr>
                <a:schemeClr val="dk1"/>
              </a:buClr>
              <a:buFont typeface="Calibri"/>
              <a:buNone/>
              <a:defRPr sz="4400" b="0" i="0" u="none" strike="noStrike" cap="none">
                <a:solidFill>
                  <a:schemeClr val="bg1"/>
                </a:solidFill>
                <a:latin typeface="Calibri"/>
                <a:ea typeface="Calibri"/>
                <a:cs typeface="Calibri"/>
                <a:sym typeface="Calibri"/>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Heading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80"/>
            </a:lvl1pPr>
          </a:lstStyle>
          <a:p>
            <a:r>
              <a:rPr lang="en-US"/>
              <a:t>Click to edit Master title style</a:t>
            </a:r>
            <a:endParaRPr lang="en-US" dirty="0"/>
          </a:p>
        </p:txBody>
      </p:sp>
    </p:spTree>
    <p:extLst>
      <p:ext uri="{BB962C8B-B14F-4D97-AF65-F5344CB8AC3E}">
        <p14:creationId xmlns:p14="http://schemas.microsoft.com/office/powerpoint/2010/main" val="2989753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36263FC-BAB6-C821-AF4E-D810FA250398}"/>
              </a:ext>
            </a:extLst>
          </p:cNvPr>
          <p:cNvSpPr>
            <a:spLocks noGrp="1"/>
          </p:cNvSpPr>
          <p:nvPr>
            <p:ph type="dt" sz="half" idx="10"/>
          </p:nvPr>
        </p:nvSpPr>
        <p:spPr/>
        <p:txBody>
          <a:bodyPr/>
          <a:lstStyle/>
          <a:p>
            <a:fld id="{51AF00B7-6A04-432D-9D9D-E4EC9A0E47E1}" type="datetimeFigureOut">
              <a:rPr lang="en-US" smtClean="0"/>
              <a:t>3/12/2025</a:t>
            </a:fld>
            <a:endParaRPr lang="en-US"/>
          </a:p>
        </p:txBody>
      </p:sp>
      <p:sp>
        <p:nvSpPr>
          <p:cNvPr id="3" name="Footer Placeholder 2">
            <a:extLst>
              <a:ext uri="{FF2B5EF4-FFF2-40B4-BE49-F238E27FC236}">
                <a16:creationId xmlns:a16="http://schemas.microsoft.com/office/drawing/2014/main" xmlns="" id="{55723772-9EC2-443F-BFE2-DCDD1721EE0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993380D-6A0B-3451-D85C-5A8148AF939D}"/>
              </a:ext>
            </a:extLst>
          </p:cNvPr>
          <p:cNvSpPr>
            <a:spLocks noGrp="1"/>
          </p:cNvSpPr>
          <p:nvPr>
            <p:ph type="sldNum" sz="quarter" idx="12"/>
          </p:nvPr>
        </p:nvSpPr>
        <p:spPr>
          <a:xfrm>
            <a:off x="6888480" y="6780107"/>
            <a:ext cx="2194560" cy="389467"/>
          </a:xfrm>
          <a:prstGeom prst="rect">
            <a:avLst/>
          </a:prstGeom>
        </p:spPr>
        <p:txBody>
          <a:bodyPr/>
          <a:lstStyle/>
          <a:p>
            <a:fld id="{B1F1685B-2F70-4D3D-A000-510BBF4F90F5}" type="slidenum">
              <a:rPr lang="en-US" smtClean="0"/>
              <a:t>‹#›</a:t>
            </a:fld>
            <a:endParaRPr lang="en-US"/>
          </a:p>
        </p:txBody>
      </p:sp>
    </p:spTree>
    <p:extLst>
      <p:ext uri="{BB962C8B-B14F-4D97-AF65-F5344CB8AC3E}">
        <p14:creationId xmlns:p14="http://schemas.microsoft.com/office/powerpoint/2010/main" val="21753064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2165" y="2271713"/>
            <a:ext cx="8289270" cy="1568450"/>
          </a:xfrm>
        </p:spPr>
        <p:txBody>
          <a:bodyPr/>
          <a:lstStyle/>
          <a:p>
            <a:r>
              <a:rPr lang="en-US"/>
              <a:t>Click to edit Master title style</a:t>
            </a:r>
          </a:p>
        </p:txBody>
      </p:sp>
      <p:sp>
        <p:nvSpPr>
          <p:cNvPr id="3" name="Subtitle 2"/>
          <p:cNvSpPr>
            <a:spLocks noGrp="1"/>
          </p:cNvSpPr>
          <p:nvPr>
            <p:ph type="subTitle" idx="1"/>
          </p:nvPr>
        </p:nvSpPr>
        <p:spPr>
          <a:xfrm>
            <a:off x="1462720" y="4144966"/>
            <a:ext cx="6828165" cy="1870075"/>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7488C82-503A-4285-BD48-890A456D3050}" type="datetimeFigureOut">
              <a:rPr lang="en-US" smtClean="0"/>
              <a:pPr/>
              <a:t>3/12/2025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7C039-FEA1-4833-AD8B-9C6CDC58C0A5}"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488C82-503A-4285-BD48-890A456D3050}" type="datetimeFigureOut">
              <a:rPr lang="en-US" smtClean="0"/>
              <a:pPr/>
              <a:t>3/12/2025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7C039-FEA1-4833-AD8B-9C6CDC58C0A5}"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70871" y="4700588"/>
            <a:ext cx="8290883" cy="145256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70871" y="3100388"/>
            <a:ext cx="8290883" cy="160020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7488C82-503A-4285-BD48-890A456D3050}" type="datetimeFigureOut">
              <a:rPr lang="en-US" smtClean="0"/>
              <a:pPr/>
              <a:t>3/12/2025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7C039-FEA1-4833-AD8B-9C6CDC58C0A5}"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87035" y="1706564"/>
            <a:ext cx="4312356" cy="4827587"/>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54210" y="1706564"/>
            <a:ext cx="4312356" cy="4827587"/>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7488C82-503A-4285-BD48-890A456D3050}" type="datetimeFigureOut">
              <a:rPr lang="en-US" smtClean="0"/>
              <a:pPr/>
              <a:t>3/12/2025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7C039-FEA1-4833-AD8B-9C6CDC58C0A5}"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87036" y="1636714"/>
            <a:ext cx="4310743" cy="68262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87036" y="2319338"/>
            <a:ext cx="4310743" cy="4214812"/>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954210" y="1636714"/>
            <a:ext cx="4312356" cy="68262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954210" y="2319338"/>
            <a:ext cx="4312356" cy="4214812"/>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7488C82-503A-4285-BD48-890A456D3050}" type="datetimeFigureOut">
              <a:rPr lang="en-US" smtClean="0"/>
              <a:pPr/>
              <a:t>3/12/2025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A7C039-FEA1-4833-AD8B-9C6CDC58C0A5}"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7488C82-503A-4285-BD48-890A456D3050}" type="datetimeFigureOut">
              <a:rPr lang="en-US" smtClean="0"/>
              <a:pPr/>
              <a:t>3/12/2025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A7C039-FEA1-4833-AD8B-9C6CDC58C0A5}"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488C82-503A-4285-BD48-890A456D3050}" type="datetimeFigureOut">
              <a:rPr lang="en-US" smtClean="0"/>
              <a:pPr/>
              <a:t>3/12/2025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A7C039-FEA1-4833-AD8B-9C6CDC58C0A5}"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7036" y="290516"/>
            <a:ext cx="3209270" cy="1239837"/>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814034" y="290516"/>
            <a:ext cx="5452533" cy="624363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7036" y="1530350"/>
            <a:ext cx="3209270" cy="5003800"/>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7488C82-503A-4285-BD48-890A456D3050}" type="datetimeFigureOut">
              <a:rPr lang="en-US" smtClean="0"/>
              <a:pPr/>
              <a:t>3/12/2025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7C039-FEA1-4833-AD8B-9C6CDC58C0A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Shape 26"/>
        <p:cNvGrpSpPr/>
        <p:nvPr/>
      </p:nvGrpSpPr>
      <p:grpSpPr>
        <a:xfrm>
          <a:off x="0" y="0"/>
          <a:ext cx="0" cy="0"/>
          <a:chOff x="0" y="0"/>
          <a:chExt cx="0" cy="0"/>
        </a:xfrm>
      </p:grpSpPr>
      <p:sp>
        <p:nvSpPr>
          <p:cNvPr id="28" name="Shape 28"/>
          <p:cNvSpPr txBox="1">
            <a:spLocks noGrp="1"/>
          </p:cNvSpPr>
          <p:nvPr>
            <p:ph type="body" idx="1"/>
          </p:nvPr>
        </p:nvSpPr>
        <p:spPr>
          <a:xfrm>
            <a:off x="670564" y="2286000"/>
            <a:ext cx="8412479" cy="4302762"/>
          </a:xfrm>
          <a:prstGeom prst="rect">
            <a:avLst/>
          </a:prstGeom>
          <a:noFill/>
          <a:ln>
            <a:noFill/>
          </a:ln>
        </p:spPr>
        <p:txBody>
          <a:bodyPr lIns="72484" tIns="72484" rIns="72484" bIns="72484" anchor="t" anchorCtr="0"/>
          <a:lstStyle>
            <a:lvl1pPr marL="348854" marR="0" lvl="0" indent="-348854" algn="l" rtl="0">
              <a:lnSpc>
                <a:spcPct val="90000"/>
              </a:lnSpc>
              <a:spcBef>
                <a:spcPts val="595"/>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520304" marR="0" lvl="1" indent="-158354" algn="l" rtl="0">
              <a:lnSpc>
                <a:spcPct val="90000"/>
              </a:lnSpc>
              <a:spcBef>
                <a:spcPts val="297"/>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79649" marR="0" lvl="2" indent="-60413" algn="l" rtl="0">
              <a:lnSpc>
                <a:spcPct val="90000"/>
              </a:lnSpc>
              <a:spcBef>
                <a:spcPts val="297"/>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951509" marR="0" lvl="3"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4pPr>
            <a:lvl5pPr marL="1223369" marR="0" lvl="4"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5pPr>
            <a:lvl6pPr marL="1495229" marR="0" lvl="5"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6pPr>
            <a:lvl7pPr marL="1767088" marR="0" lvl="6"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7pPr>
            <a:lvl8pPr marL="2038948" marR="0" lvl="7"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8pPr>
            <a:lvl9pPr marL="2310808" marR="0" lvl="8"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9pPr>
          </a:lstStyle>
          <a:p>
            <a:endParaRPr lang="en-US" dirty="0"/>
          </a:p>
          <a:p>
            <a:pPr lvl="1"/>
            <a:endParaRPr lang="en-US" dirty="0"/>
          </a:p>
          <a:p>
            <a:pPr lvl="1"/>
            <a:endParaRPr lang="en-US" dirty="0"/>
          </a:p>
          <a:p>
            <a:pPr lvl="1"/>
            <a:endParaRPr dirty="0"/>
          </a:p>
        </p:txBody>
      </p:sp>
      <p:sp>
        <p:nvSpPr>
          <p:cNvPr id="30" name="Shape 30"/>
          <p:cNvSpPr txBox="1">
            <a:spLocks noGrp="1"/>
          </p:cNvSpPr>
          <p:nvPr>
            <p:ph type="ftr" idx="11"/>
          </p:nvPr>
        </p:nvSpPr>
        <p:spPr>
          <a:xfrm>
            <a:off x="3230881" y="6780111"/>
            <a:ext cx="3291840" cy="389467"/>
          </a:xfrm>
          <a:prstGeom prst="rect">
            <a:avLst/>
          </a:prstGeom>
          <a:noFill/>
          <a:ln>
            <a:noFill/>
          </a:ln>
        </p:spPr>
        <p:txBody>
          <a:bodyPr lIns="72484" tIns="72484" rIns="72484" bIns="72484" anchor="ctr" anchorCtr="0"/>
          <a:lstStyle>
            <a:lvl1pPr marL="0" marR="0" lvl="0" indent="0" algn="ctr" rtl="0">
              <a:spcBef>
                <a:spcPts val="0"/>
              </a:spcBef>
              <a:buNone/>
              <a:defRPr sz="750">
                <a:solidFill>
                  <a:srgbClr val="888888"/>
                </a:solidFill>
                <a:latin typeface="Calibri"/>
                <a:ea typeface="Calibri"/>
                <a:cs typeface="Calibri"/>
                <a:sym typeface="Calibri"/>
              </a:defRPr>
            </a:lvl1pPr>
            <a:lvl2pPr marL="271860" marR="0" lvl="1" indent="0" algn="l" rtl="0">
              <a:spcBef>
                <a:spcPts val="0"/>
              </a:spcBef>
              <a:buNone/>
              <a:defRPr sz="1125" b="0" i="0" u="none" strike="noStrike" cap="none">
                <a:solidFill>
                  <a:schemeClr val="dk1"/>
                </a:solidFill>
                <a:latin typeface="Calibri"/>
                <a:ea typeface="Calibri"/>
                <a:cs typeface="Calibri"/>
                <a:sym typeface="Calibri"/>
              </a:defRPr>
            </a:lvl2pPr>
            <a:lvl3pPr marL="543719" marR="0" lvl="2" indent="0" algn="l" rtl="0">
              <a:spcBef>
                <a:spcPts val="0"/>
              </a:spcBef>
              <a:buNone/>
              <a:defRPr sz="1125" b="0" i="0" u="none" strike="noStrike" cap="none">
                <a:solidFill>
                  <a:schemeClr val="dk1"/>
                </a:solidFill>
                <a:latin typeface="Calibri"/>
                <a:ea typeface="Calibri"/>
                <a:cs typeface="Calibri"/>
                <a:sym typeface="Calibri"/>
              </a:defRPr>
            </a:lvl3pPr>
            <a:lvl4pPr marL="815579" marR="0" lvl="3" indent="0" algn="l" rtl="0">
              <a:spcBef>
                <a:spcPts val="0"/>
              </a:spcBef>
              <a:buNone/>
              <a:defRPr sz="1125" b="0" i="0" u="none" strike="noStrike" cap="none">
                <a:solidFill>
                  <a:schemeClr val="dk1"/>
                </a:solidFill>
                <a:latin typeface="Calibri"/>
                <a:ea typeface="Calibri"/>
                <a:cs typeface="Calibri"/>
                <a:sym typeface="Calibri"/>
              </a:defRPr>
            </a:lvl4pPr>
            <a:lvl5pPr marL="1087439" marR="0" lvl="4" indent="0" algn="l" rtl="0">
              <a:spcBef>
                <a:spcPts val="0"/>
              </a:spcBef>
              <a:buNone/>
              <a:defRPr sz="1125" b="0" i="0" u="none" strike="noStrike" cap="none">
                <a:solidFill>
                  <a:schemeClr val="dk1"/>
                </a:solidFill>
                <a:latin typeface="Calibri"/>
                <a:ea typeface="Calibri"/>
                <a:cs typeface="Calibri"/>
                <a:sym typeface="Calibri"/>
              </a:defRPr>
            </a:lvl5pPr>
            <a:lvl6pPr marL="1359299" marR="0" lvl="5" indent="0" algn="l" rtl="0">
              <a:spcBef>
                <a:spcPts val="0"/>
              </a:spcBef>
              <a:buNone/>
              <a:defRPr sz="1125" b="0" i="0" u="none" strike="noStrike" cap="none">
                <a:solidFill>
                  <a:schemeClr val="dk1"/>
                </a:solidFill>
                <a:latin typeface="Calibri"/>
                <a:ea typeface="Calibri"/>
                <a:cs typeface="Calibri"/>
                <a:sym typeface="Calibri"/>
              </a:defRPr>
            </a:lvl6pPr>
            <a:lvl7pPr marL="1631159" marR="0" lvl="6" indent="0" algn="l" rtl="0">
              <a:spcBef>
                <a:spcPts val="0"/>
              </a:spcBef>
              <a:buNone/>
              <a:defRPr sz="1125" b="0" i="0" u="none" strike="noStrike" cap="none">
                <a:solidFill>
                  <a:schemeClr val="dk1"/>
                </a:solidFill>
                <a:latin typeface="Calibri"/>
                <a:ea typeface="Calibri"/>
                <a:cs typeface="Calibri"/>
                <a:sym typeface="Calibri"/>
              </a:defRPr>
            </a:lvl7pPr>
            <a:lvl8pPr marL="1903018" marR="0" lvl="7" indent="0" algn="l" rtl="0">
              <a:spcBef>
                <a:spcPts val="0"/>
              </a:spcBef>
              <a:buNone/>
              <a:defRPr sz="1125" b="0" i="0" u="none" strike="noStrike" cap="none">
                <a:solidFill>
                  <a:schemeClr val="dk1"/>
                </a:solidFill>
                <a:latin typeface="Calibri"/>
                <a:ea typeface="Calibri"/>
                <a:cs typeface="Calibri"/>
                <a:sym typeface="Calibri"/>
              </a:defRPr>
            </a:lvl8pPr>
            <a:lvl9pPr marL="2174878" marR="0" lvl="8" indent="0" algn="l" rtl="0">
              <a:spcBef>
                <a:spcPts val="0"/>
              </a:spcBef>
              <a:buNone/>
              <a:defRPr sz="1125" b="0" i="0" u="none" strike="noStrike" cap="none">
                <a:solidFill>
                  <a:schemeClr val="dk1"/>
                </a:solidFill>
                <a:latin typeface="Calibri"/>
                <a:ea typeface="Calibri"/>
                <a:cs typeface="Calibri"/>
                <a:sym typeface="Calibri"/>
              </a:defRPr>
            </a:lvl9pPr>
          </a:lstStyle>
          <a:p>
            <a:endParaRPr/>
          </a:p>
        </p:txBody>
      </p:sp>
      <p:sp>
        <p:nvSpPr>
          <p:cNvPr id="7" name="Shape 10"/>
          <p:cNvSpPr txBox="1">
            <a:spLocks noGrp="1"/>
          </p:cNvSpPr>
          <p:nvPr>
            <p:ph type="title"/>
          </p:nvPr>
        </p:nvSpPr>
        <p:spPr>
          <a:xfrm>
            <a:off x="2322287" y="138553"/>
            <a:ext cx="7245531" cy="1205345"/>
          </a:xfrm>
          <a:prstGeom prst="rect">
            <a:avLst/>
          </a:prstGeom>
          <a:noFill/>
          <a:ln>
            <a:noFill/>
          </a:ln>
        </p:spPr>
        <p:txBody>
          <a:bodyPr lIns="72484" tIns="72484" rIns="72484" bIns="72484" anchor="ctr" anchorCtr="0"/>
          <a:lstStyle>
            <a:lvl1pPr marL="0" marR="0" lvl="0" indent="0" algn="l" rtl="0">
              <a:lnSpc>
                <a:spcPct val="90000"/>
              </a:lnSpc>
              <a:spcBef>
                <a:spcPts val="0"/>
              </a:spcBef>
              <a:buClr>
                <a:schemeClr val="dk1"/>
              </a:buClr>
              <a:buFont typeface="Calibri"/>
              <a:buNone/>
              <a:defRPr sz="4400" b="0" i="0" u="none" strike="noStrike" cap="none">
                <a:solidFill>
                  <a:schemeClr val="bg1"/>
                </a:solidFill>
                <a:latin typeface="Calibri"/>
                <a:ea typeface="Calibri"/>
                <a:cs typeface="Calibri"/>
                <a:sym typeface="Calibri"/>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dirty="0"/>
          </a:p>
        </p:txBody>
      </p:sp>
      <p:sp>
        <p:nvSpPr>
          <p:cNvPr id="8" name="Shape 18"/>
          <p:cNvSpPr txBox="1">
            <a:spLocks noGrp="1"/>
          </p:cNvSpPr>
          <p:nvPr>
            <p:ph type="dt" idx="10"/>
          </p:nvPr>
        </p:nvSpPr>
        <p:spPr>
          <a:xfrm>
            <a:off x="121922" y="6780111"/>
            <a:ext cx="2194559" cy="389467"/>
          </a:xfrm>
          <a:prstGeom prst="rect">
            <a:avLst/>
          </a:prstGeom>
          <a:noFill/>
          <a:ln>
            <a:noFill/>
          </a:ln>
        </p:spPr>
        <p:txBody>
          <a:bodyPr lIns="72484" tIns="72484" rIns="72484" bIns="72484" anchor="ctr" anchorCtr="0"/>
          <a:lstStyle>
            <a:lvl1pPr marL="0" marR="0" lvl="0" indent="0" algn="l" rtl="0">
              <a:spcBef>
                <a:spcPts val="0"/>
              </a:spcBef>
              <a:buNone/>
              <a:defRPr sz="750" b="0" i="0" u="none" strike="noStrike" cap="none">
                <a:solidFill>
                  <a:srgbClr val="888888"/>
                </a:solidFill>
                <a:latin typeface="Calibri"/>
                <a:ea typeface="Calibri"/>
                <a:cs typeface="Calibri"/>
                <a:sym typeface="Calibri"/>
              </a:defRPr>
            </a:lvl1pPr>
            <a:lvl2pPr marL="271860" marR="0" lvl="1" indent="0" algn="l" rtl="0">
              <a:spcBef>
                <a:spcPts val="0"/>
              </a:spcBef>
              <a:buNone/>
              <a:defRPr sz="1125" b="0" i="0" u="none" strike="noStrike" cap="none">
                <a:solidFill>
                  <a:schemeClr val="dk1"/>
                </a:solidFill>
                <a:latin typeface="Calibri"/>
                <a:ea typeface="Calibri"/>
                <a:cs typeface="Calibri"/>
                <a:sym typeface="Calibri"/>
              </a:defRPr>
            </a:lvl2pPr>
            <a:lvl3pPr marL="543719" marR="0" lvl="2" indent="0" algn="l" rtl="0">
              <a:spcBef>
                <a:spcPts val="0"/>
              </a:spcBef>
              <a:buNone/>
              <a:defRPr sz="1125" b="0" i="0" u="none" strike="noStrike" cap="none">
                <a:solidFill>
                  <a:schemeClr val="dk1"/>
                </a:solidFill>
                <a:latin typeface="Calibri"/>
                <a:ea typeface="Calibri"/>
                <a:cs typeface="Calibri"/>
                <a:sym typeface="Calibri"/>
              </a:defRPr>
            </a:lvl3pPr>
            <a:lvl4pPr marL="815579" marR="0" lvl="3" indent="0" algn="l" rtl="0">
              <a:spcBef>
                <a:spcPts val="0"/>
              </a:spcBef>
              <a:buNone/>
              <a:defRPr sz="1125" b="0" i="0" u="none" strike="noStrike" cap="none">
                <a:solidFill>
                  <a:schemeClr val="dk1"/>
                </a:solidFill>
                <a:latin typeface="Calibri"/>
                <a:ea typeface="Calibri"/>
                <a:cs typeface="Calibri"/>
                <a:sym typeface="Calibri"/>
              </a:defRPr>
            </a:lvl4pPr>
            <a:lvl5pPr marL="1087439" marR="0" lvl="4" indent="0" algn="l" rtl="0">
              <a:spcBef>
                <a:spcPts val="0"/>
              </a:spcBef>
              <a:buNone/>
              <a:defRPr sz="1125" b="0" i="0" u="none" strike="noStrike" cap="none">
                <a:solidFill>
                  <a:schemeClr val="dk1"/>
                </a:solidFill>
                <a:latin typeface="Calibri"/>
                <a:ea typeface="Calibri"/>
                <a:cs typeface="Calibri"/>
                <a:sym typeface="Calibri"/>
              </a:defRPr>
            </a:lvl5pPr>
            <a:lvl6pPr marL="1359299" marR="0" lvl="5" indent="0" algn="l" rtl="0">
              <a:spcBef>
                <a:spcPts val="0"/>
              </a:spcBef>
              <a:buNone/>
              <a:defRPr sz="1125" b="0" i="0" u="none" strike="noStrike" cap="none">
                <a:solidFill>
                  <a:schemeClr val="dk1"/>
                </a:solidFill>
                <a:latin typeface="Calibri"/>
                <a:ea typeface="Calibri"/>
                <a:cs typeface="Calibri"/>
                <a:sym typeface="Calibri"/>
              </a:defRPr>
            </a:lvl6pPr>
            <a:lvl7pPr marL="1631159" marR="0" lvl="6" indent="0" algn="l" rtl="0">
              <a:spcBef>
                <a:spcPts val="0"/>
              </a:spcBef>
              <a:buNone/>
              <a:defRPr sz="1125" b="0" i="0" u="none" strike="noStrike" cap="none">
                <a:solidFill>
                  <a:schemeClr val="dk1"/>
                </a:solidFill>
                <a:latin typeface="Calibri"/>
                <a:ea typeface="Calibri"/>
                <a:cs typeface="Calibri"/>
                <a:sym typeface="Calibri"/>
              </a:defRPr>
            </a:lvl7pPr>
            <a:lvl8pPr marL="1903018" marR="0" lvl="7" indent="0" algn="l" rtl="0">
              <a:spcBef>
                <a:spcPts val="0"/>
              </a:spcBef>
              <a:buNone/>
              <a:defRPr sz="1125" b="0" i="0" u="none" strike="noStrike" cap="none">
                <a:solidFill>
                  <a:schemeClr val="dk1"/>
                </a:solidFill>
                <a:latin typeface="Calibri"/>
                <a:ea typeface="Calibri"/>
                <a:cs typeface="Calibri"/>
                <a:sym typeface="Calibri"/>
              </a:defRPr>
            </a:lvl8pPr>
            <a:lvl9pPr marL="2174878" marR="0" lvl="8" indent="0" algn="l" rtl="0">
              <a:spcBef>
                <a:spcPts val="0"/>
              </a:spcBef>
              <a:buNone/>
              <a:defRPr sz="1125" b="0" i="0" u="none" strike="noStrike" cap="none">
                <a:solidFill>
                  <a:schemeClr val="dk1"/>
                </a:solidFill>
                <a:latin typeface="Calibri"/>
                <a:ea typeface="Calibri"/>
                <a:cs typeface="Calibri"/>
                <a:sym typeface="Calibri"/>
              </a:defRPr>
            </a:lvl9pPr>
          </a:lstStyle>
          <a:p>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11050" y="5121275"/>
            <a:ext cx="5852482" cy="603250"/>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911050" y="654050"/>
            <a:ext cx="5852482" cy="438943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911050" y="5724525"/>
            <a:ext cx="5852482" cy="858838"/>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7488C82-503A-4285-BD48-890A456D3050}" type="datetimeFigureOut">
              <a:rPr lang="en-US" smtClean="0"/>
              <a:pPr/>
              <a:t>3/12/2025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7C039-FEA1-4833-AD8B-9C6CDC58C0A5}"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488C82-503A-4285-BD48-890A456D3050}" type="datetimeFigureOut">
              <a:rPr lang="en-US" smtClean="0"/>
              <a:pPr/>
              <a:t>3/12/2025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7C039-FEA1-4833-AD8B-9C6CDC58C0A5}"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71684" y="293688"/>
            <a:ext cx="2194882" cy="62404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87036" y="293688"/>
            <a:ext cx="6429829" cy="62404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488C82-503A-4285-BD48-890A456D3050}" type="datetimeFigureOut">
              <a:rPr lang="en-US" smtClean="0"/>
              <a:pPr/>
              <a:t>3/12/2025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7C039-FEA1-4833-AD8B-9C6CDC58C0A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665483" y="1823726"/>
            <a:ext cx="8412479" cy="3042919"/>
          </a:xfrm>
          <a:prstGeom prst="rect">
            <a:avLst/>
          </a:prstGeom>
          <a:noFill/>
          <a:ln>
            <a:noFill/>
          </a:ln>
        </p:spPr>
        <p:txBody>
          <a:bodyPr lIns="72484" tIns="72484" rIns="72484" bIns="72484" anchor="b" anchorCtr="0"/>
          <a:lstStyle>
            <a:lvl1pPr marL="0" marR="0" lvl="0" indent="0" algn="l" rtl="0">
              <a:lnSpc>
                <a:spcPct val="90000"/>
              </a:lnSpc>
              <a:spcBef>
                <a:spcPts val="0"/>
              </a:spcBef>
              <a:buClr>
                <a:schemeClr val="dk1"/>
              </a:buClr>
              <a:buFont typeface="Calibri"/>
              <a:buNone/>
              <a:defRPr sz="3600" b="0" i="0" u="none" strike="noStrike" cap="none">
                <a:solidFill>
                  <a:schemeClr val="dk1"/>
                </a:solidFill>
                <a:latin typeface="Calibri"/>
                <a:ea typeface="Calibri"/>
                <a:cs typeface="Calibri"/>
                <a:sym typeface="Calibri"/>
              </a:defRPr>
            </a:lvl1pPr>
            <a:lvl2pPr lvl="1" indent="0">
              <a:spcBef>
                <a:spcPts val="0"/>
              </a:spcBef>
              <a:buNone/>
              <a:defRPr sz="1125"/>
            </a:lvl2pPr>
            <a:lvl3pPr lvl="2" indent="0">
              <a:spcBef>
                <a:spcPts val="0"/>
              </a:spcBef>
              <a:buNone/>
              <a:defRPr sz="1125"/>
            </a:lvl3pPr>
            <a:lvl4pPr lvl="3" indent="0">
              <a:spcBef>
                <a:spcPts val="0"/>
              </a:spcBef>
              <a:buNone/>
              <a:defRPr sz="1125"/>
            </a:lvl4pPr>
            <a:lvl5pPr lvl="4" indent="0">
              <a:spcBef>
                <a:spcPts val="0"/>
              </a:spcBef>
              <a:buNone/>
              <a:defRPr sz="1125"/>
            </a:lvl5pPr>
            <a:lvl6pPr lvl="5" indent="0">
              <a:spcBef>
                <a:spcPts val="0"/>
              </a:spcBef>
              <a:buNone/>
              <a:defRPr sz="1125"/>
            </a:lvl6pPr>
            <a:lvl7pPr lvl="6" indent="0">
              <a:spcBef>
                <a:spcPts val="0"/>
              </a:spcBef>
              <a:buNone/>
              <a:defRPr sz="1125"/>
            </a:lvl7pPr>
            <a:lvl8pPr lvl="7" indent="0">
              <a:spcBef>
                <a:spcPts val="0"/>
              </a:spcBef>
              <a:buNone/>
              <a:defRPr sz="1125"/>
            </a:lvl8pPr>
            <a:lvl9pPr lvl="8" indent="0">
              <a:spcBef>
                <a:spcPts val="0"/>
              </a:spcBef>
              <a:buNone/>
              <a:defRPr sz="1125"/>
            </a:lvl9pPr>
          </a:lstStyle>
          <a:p>
            <a:endParaRPr dirty="0"/>
          </a:p>
        </p:txBody>
      </p:sp>
      <p:sp>
        <p:nvSpPr>
          <p:cNvPr id="34" name="Shape 34"/>
          <p:cNvSpPr txBox="1">
            <a:spLocks noGrp="1"/>
          </p:cNvSpPr>
          <p:nvPr>
            <p:ph type="body" idx="1"/>
          </p:nvPr>
        </p:nvSpPr>
        <p:spPr>
          <a:xfrm>
            <a:off x="665483" y="4895431"/>
            <a:ext cx="8412479" cy="1600199"/>
          </a:xfrm>
          <a:prstGeom prst="rect">
            <a:avLst/>
          </a:prstGeom>
          <a:noFill/>
          <a:ln>
            <a:noFill/>
          </a:ln>
        </p:spPr>
        <p:txBody>
          <a:bodyPr lIns="72484" tIns="72484" rIns="72484" bIns="72484" anchor="t" anchorCtr="0"/>
          <a:lstStyle>
            <a:lvl1pPr marL="0" marR="0" lvl="0" indent="0" algn="l" rtl="0">
              <a:lnSpc>
                <a:spcPct val="90000"/>
              </a:lnSpc>
              <a:spcBef>
                <a:spcPts val="595"/>
              </a:spcBef>
              <a:buClr>
                <a:srgbClr val="888888"/>
              </a:buClr>
              <a:buFont typeface="Arial"/>
              <a:buNone/>
              <a:defRPr sz="1425" b="0" i="0" u="none" strike="noStrike" cap="none">
                <a:solidFill>
                  <a:srgbClr val="888888"/>
                </a:solidFill>
                <a:latin typeface="Calibri"/>
                <a:ea typeface="Calibri"/>
                <a:cs typeface="Calibri"/>
                <a:sym typeface="Calibri"/>
              </a:defRPr>
            </a:lvl1pPr>
            <a:lvl2pPr marL="271860" marR="0" lvl="1" indent="0" algn="l" rtl="0">
              <a:lnSpc>
                <a:spcPct val="90000"/>
              </a:lnSpc>
              <a:spcBef>
                <a:spcPts val="297"/>
              </a:spcBef>
              <a:buClr>
                <a:srgbClr val="888888"/>
              </a:buClr>
              <a:buFont typeface="Arial"/>
              <a:buNone/>
              <a:defRPr sz="1200" b="0" i="0" u="none" strike="noStrike" cap="none">
                <a:solidFill>
                  <a:srgbClr val="888888"/>
                </a:solidFill>
                <a:latin typeface="Calibri"/>
                <a:ea typeface="Calibri"/>
                <a:cs typeface="Calibri"/>
                <a:sym typeface="Calibri"/>
              </a:defRPr>
            </a:lvl2pPr>
            <a:lvl3pPr marL="543719" marR="0" lvl="2" indent="0" algn="l" rtl="0">
              <a:lnSpc>
                <a:spcPct val="90000"/>
              </a:lnSpc>
              <a:spcBef>
                <a:spcPts val="297"/>
              </a:spcBef>
              <a:buClr>
                <a:srgbClr val="888888"/>
              </a:buClr>
              <a:buFont typeface="Arial"/>
              <a:buNone/>
              <a:defRPr sz="1125" b="0" i="0" u="none" strike="noStrike" cap="none">
                <a:solidFill>
                  <a:srgbClr val="888888"/>
                </a:solidFill>
                <a:latin typeface="Calibri"/>
                <a:ea typeface="Calibri"/>
                <a:cs typeface="Calibri"/>
                <a:sym typeface="Calibri"/>
              </a:defRPr>
            </a:lvl3pPr>
            <a:lvl4pPr marL="815579" marR="0" lvl="3" indent="0" algn="l" rtl="0">
              <a:lnSpc>
                <a:spcPct val="90000"/>
              </a:lnSpc>
              <a:spcBef>
                <a:spcPts val="297"/>
              </a:spcBef>
              <a:buClr>
                <a:srgbClr val="888888"/>
              </a:buClr>
              <a:buFont typeface="Arial"/>
              <a:buNone/>
              <a:defRPr sz="975" b="0" i="0" u="none" strike="noStrike" cap="none">
                <a:solidFill>
                  <a:srgbClr val="888888"/>
                </a:solidFill>
                <a:latin typeface="Calibri"/>
                <a:ea typeface="Calibri"/>
                <a:cs typeface="Calibri"/>
                <a:sym typeface="Calibri"/>
              </a:defRPr>
            </a:lvl4pPr>
            <a:lvl5pPr marL="1087439" marR="0" lvl="4" indent="0" algn="l" rtl="0">
              <a:lnSpc>
                <a:spcPct val="90000"/>
              </a:lnSpc>
              <a:spcBef>
                <a:spcPts val="297"/>
              </a:spcBef>
              <a:buClr>
                <a:srgbClr val="888888"/>
              </a:buClr>
              <a:buFont typeface="Arial"/>
              <a:buNone/>
              <a:defRPr sz="975" b="0" i="0" u="none" strike="noStrike" cap="none">
                <a:solidFill>
                  <a:srgbClr val="888888"/>
                </a:solidFill>
                <a:latin typeface="Calibri"/>
                <a:ea typeface="Calibri"/>
                <a:cs typeface="Calibri"/>
                <a:sym typeface="Calibri"/>
              </a:defRPr>
            </a:lvl5pPr>
            <a:lvl6pPr marL="1359299" marR="0" lvl="5" indent="0" algn="l" rtl="0">
              <a:lnSpc>
                <a:spcPct val="90000"/>
              </a:lnSpc>
              <a:spcBef>
                <a:spcPts val="297"/>
              </a:spcBef>
              <a:buClr>
                <a:srgbClr val="888888"/>
              </a:buClr>
              <a:buFont typeface="Arial"/>
              <a:buNone/>
              <a:defRPr sz="975" b="0" i="0" u="none" strike="noStrike" cap="none">
                <a:solidFill>
                  <a:srgbClr val="888888"/>
                </a:solidFill>
                <a:latin typeface="Calibri"/>
                <a:ea typeface="Calibri"/>
                <a:cs typeface="Calibri"/>
                <a:sym typeface="Calibri"/>
              </a:defRPr>
            </a:lvl6pPr>
            <a:lvl7pPr marL="1631159" marR="0" lvl="6" indent="0" algn="l" rtl="0">
              <a:lnSpc>
                <a:spcPct val="90000"/>
              </a:lnSpc>
              <a:spcBef>
                <a:spcPts val="297"/>
              </a:spcBef>
              <a:buClr>
                <a:srgbClr val="888888"/>
              </a:buClr>
              <a:buFont typeface="Arial"/>
              <a:buNone/>
              <a:defRPr sz="975" b="0" i="0" u="none" strike="noStrike" cap="none">
                <a:solidFill>
                  <a:srgbClr val="888888"/>
                </a:solidFill>
                <a:latin typeface="Calibri"/>
                <a:ea typeface="Calibri"/>
                <a:cs typeface="Calibri"/>
                <a:sym typeface="Calibri"/>
              </a:defRPr>
            </a:lvl7pPr>
            <a:lvl8pPr marL="1903018" marR="0" lvl="7" indent="0" algn="l" rtl="0">
              <a:lnSpc>
                <a:spcPct val="90000"/>
              </a:lnSpc>
              <a:spcBef>
                <a:spcPts val="297"/>
              </a:spcBef>
              <a:buClr>
                <a:srgbClr val="888888"/>
              </a:buClr>
              <a:buFont typeface="Arial"/>
              <a:buNone/>
              <a:defRPr sz="975" b="0" i="0" u="none" strike="noStrike" cap="none">
                <a:solidFill>
                  <a:srgbClr val="888888"/>
                </a:solidFill>
                <a:latin typeface="Calibri"/>
                <a:ea typeface="Calibri"/>
                <a:cs typeface="Calibri"/>
                <a:sym typeface="Calibri"/>
              </a:defRPr>
            </a:lvl8pPr>
            <a:lvl9pPr marL="2174878" marR="0" lvl="8" indent="0" algn="l" rtl="0">
              <a:lnSpc>
                <a:spcPct val="90000"/>
              </a:lnSpc>
              <a:spcBef>
                <a:spcPts val="297"/>
              </a:spcBef>
              <a:buClr>
                <a:srgbClr val="888888"/>
              </a:buClr>
              <a:buFont typeface="Arial"/>
              <a:buNone/>
              <a:defRPr sz="975" b="0" i="0" u="none" strike="noStrike" cap="none">
                <a:solidFill>
                  <a:srgbClr val="888888"/>
                </a:solidFill>
                <a:latin typeface="Calibri"/>
                <a:ea typeface="Calibri"/>
                <a:cs typeface="Calibri"/>
                <a:sym typeface="Calibri"/>
              </a:defRPr>
            </a:lvl9pPr>
          </a:lstStyle>
          <a:p>
            <a:endParaRPr dirty="0"/>
          </a:p>
        </p:txBody>
      </p:sp>
      <p:sp>
        <p:nvSpPr>
          <p:cNvPr id="36" name="Shape 36"/>
          <p:cNvSpPr txBox="1">
            <a:spLocks noGrp="1"/>
          </p:cNvSpPr>
          <p:nvPr>
            <p:ph type="ftr" idx="11"/>
          </p:nvPr>
        </p:nvSpPr>
        <p:spPr>
          <a:xfrm>
            <a:off x="3230881" y="6780111"/>
            <a:ext cx="3291840" cy="389467"/>
          </a:xfrm>
          <a:prstGeom prst="rect">
            <a:avLst/>
          </a:prstGeom>
          <a:noFill/>
          <a:ln>
            <a:noFill/>
          </a:ln>
        </p:spPr>
        <p:txBody>
          <a:bodyPr lIns="72484" tIns="72484" rIns="72484" bIns="72484" anchor="ctr" anchorCtr="0"/>
          <a:lstStyle>
            <a:lvl1pPr marL="0" marR="0" lvl="0" indent="0" algn="ctr" rtl="0">
              <a:spcBef>
                <a:spcPts val="0"/>
              </a:spcBef>
              <a:buNone/>
              <a:defRPr sz="750">
                <a:solidFill>
                  <a:srgbClr val="888888"/>
                </a:solidFill>
                <a:latin typeface="Calibri"/>
                <a:ea typeface="Calibri"/>
                <a:cs typeface="Calibri"/>
                <a:sym typeface="Calibri"/>
              </a:defRPr>
            </a:lvl1pPr>
            <a:lvl2pPr marL="271860" marR="0" lvl="1" indent="0" algn="l" rtl="0">
              <a:spcBef>
                <a:spcPts val="0"/>
              </a:spcBef>
              <a:buNone/>
              <a:defRPr sz="1125" b="0" i="0" u="none" strike="noStrike" cap="none">
                <a:solidFill>
                  <a:schemeClr val="dk1"/>
                </a:solidFill>
                <a:latin typeface="Calibri"/>
                <a:ea typeface="Calibri"/>
                <a:cs typeface="Calibri"/>
                <a:sym typeface="Calibri"/>
              </a:defRPr>
            </a:lvl2pPr>
            <a:lvl3pPr marL="543719" marR="0" lvl="2" indent="0" algn="l" rtl="0">
              <a:spcBef>
                <a:spcPts val="0"/>
              </a:spcBef>
              <a:buNone/>
              <a:defRPr sz="1125" b="0" i="0" u="none" strike="noStrike" cap="none">
                <a:solidFill>
                  <a:schemeClr val="dk1"/>
                </a:solidFill>
                <a:latin typeface="Calibri"/>
                <a:ea typeface="Calibri"/>
                <a:cs typeface="Calibri"/>
                <a:sym typeface="Calibri"/>
              </a:defRPr>
            </a:lvl3pPr>
            <a:lvl4pPr marL="815579" marR="0" lvl="3" indent="0" algn="l" rtl="0">
              <a:spcBef>
                <a:spcPts val="0"/>
              </a:spcBef>
              <a:buNone/>
              <a:defRPr sz="1125" b="0" i="0" u="none" strike="noStrike" cap="none">
                <a:solidFill>
                  <a:schemeClr val="dk1"/>
                </a:solidFill>
                <a:latin typeface="Calibri"/>
                <a:ea typeface="Calibri"/>
                <a:cs typeface="Calibri"/>
                <a:sym typeface="Calibri"/>
              </a:defRPr>
            </a:lvl4pPr>
            <a:lvl5pPr marL="1087439" marR="0" lvl="4" indent="0" algn="l" rtl="0">
              <a:spcBef>
                <a:spcPts val="0"/>
              </a:spcBef>
              <a:buNone/>
              <a:defRPr sz="1125" b="0" i="0" u="none" strike="noStrike" cap="none">
                <a:solidFill>
                  <a:schemeClr val="dk1"/>
                </a:solidFill>
                <a:latin typeface="Calibri"/>
                <a:ea typeface="Calibri"/>
                <a:cs typeface="Calibri"/>
                <a:sym typeface="Calibri"/>
              </a:defRPr>
            </a:lvl5pPr>
            <a:lvl6pPr marL="1359299" marR="0" lvl="5" indent="0" algn="l" rtl="0">
              <a:spcBef>
                <a:spcPts val="0"/>
              </a:spcBef>
              <a:buNone/>
              <a:defRPr sz="1125" b="0" i="0" u="none" strike="noStrike" cap="none">
                <a:solidFill>
                  <a:schemeClr val="dk1"/>
                </a:solidFill>
                <a:latin typeface="Calibri"/>
                <a:ea typeface="Calibri"/>
                <a:cs typeface="Calibri"/>
                <a:sym typeface="Calibri"/>
              </a:defRPr>
            </a:lvl6pPr>
            <a:lvl7pPr marL="1631159" marR="0" lvl="6" indent="0" algn="l" rtl="0">
              <a:spcBef>
                <a:spcPts val="0"/>
              </a:spcBef>
              <a:buNone/>
              <a:defRPr sz="1125" b="0" i="0" u="none" strike="noStrike" cap="none">
                <a:solidFill>
                  <a:schemeClr val="dk1"/>
                </a:solidFill>
                <a:latin typeface="Calibri"/>
                <a:ea typeface="Calibri"/>
                <a:cs typeface="Calibri"/>
                <a:sym typeface="Calibri"/>
              </a:defRPr>
            </a:lvl7pPr>
            <a:lvl8pPr marL="1903018" marR="0" lvl="7" indent="0" algn="l" rtl="0">
              <a:spcBef>
                <a:spcPts val="0"/>
              </a:spcBef>
              <a:buNone/>
              <a:defRPr sz="1125" b="0" i="0" u="none" strike="noStrike" cap="none">
                <a:solidFill>
                  <a:schemeClr val="dk1"/>
                </a:solidFill>
                <a:latin typeface="Calibri"/>
                <a:ea typeface="Calibri"/>
                <a:cs typeface="Calibri"/>
                <a:sym typeface="Calibri"/>
              </a:defRPr>
            </a:lvl8pPr>
            <a:lvl9pPr marL="2174878" marR="0" lvl="8" indent="0" algn="l" rtl="0">
              <a:spcBef>
                <a:spcPts val="0"/>
              </a:spcBef>
              <a:buNone/>
              <a:defRPr sz="1125" b="0" i="0" u="none" strike="noStrike" cap="none">
                <a:solidFill>
                  <a:schemeClr val="dk1"/>
                </a:solidFill>
                <a:latin typeface="Calibri"/>
                <a:ea typeface="Calibri"/>
                <a:cs typeface="Calibri"/>
                <a:sym typeface="Calibri"/>
              </a:defRPr>
            </a:lvl9pPr>
          </a:lstStyle>
          <a:p>
            <a:endParaRPr/>
          </a:p>
        </p:txBody>
      </p:sp>
      <p:sp>
        <p:nvSpPr>
          <p:cNvPr id="7" name="Shape 18"/>
          <p:cNvSpPr txBox="1">
            <a:spLocks noGrp="1"/>
          </p:cNvSpPr>
          <p:nvPr>
            <p:ph type="dt" idx="10"/>
          </p:nvPr>
        </p:nvSpPr>
        <p:spPr>
          <a:xfrm>
            <a:off x="121922" y="6780111"/>
            <a:ext cx="2194559" cy="389467"/>
          </a:xfrm>
          <a:prstGeom prst="rect">
            <a:avLst/>
          </a:prstGeom>
          <a:noFill/>
          <a:ln>
            <a:noFill/>
          </a:ln>
        </p:spPr>
        <p:txBody>
          <a:bodyPr lIns="72484" tIns="72484" rIns="72484" bIns="72484" anchor="ctr" anchorCtr="0"/>
          <a:lstStyle>
            <a:lvl1pPr marL="0" marR="0" lvl="0" indent="0" algn="l" rtl="0">
              <a:spcBef>
                <a:spcPts val="0"/>
              </a:spcBef>
              <a:buNone/>
              <a:defRPr sz="750" b="0" i="0" u="none" strike="noStrike" cap="none">
                <a:solidFill>
                  <a:srgbClr val="888888"/>
                </a:solidFill>
                <a:latin typeface="Calibri"/>
                <a:ea typeface="Calibri"/>
                <a:cs typeface="Calibri"/>
                <a:sym typeface="Calibri"/>
              </a:defRPr>
            </a:lvl1pPr>
            <a:lvl2pPr marL="271860" marR="0" lvl="1" indent="0" algn="l" rtl="0">
              <a:spcBef>
                <a:spcPts val="0"/>
              </a:spcBef>
              <a:buNone/>
              <a:defRPr sz="1125" b="0" i="0" u="none" strike="noStrike" cap="none">
                <a:solidFill>
                  <a:schemeClr val="dk1"/>
                </a:solidFill>
                <a:latin typeface="Calibri"/>
                <a:ea typeface="Calibri"/>
                <a:cs typeface="Calibri"/>
                <a:sym typeface="Calibri"/>
              </a:defRPr>
            </a:lvl2pPr>
            <a:lvl3pPr marL="543719" marR="0" lvl="2" indent="0" algn="l" rtl="0">
              <a:spcBef>
                <a:spcPts val="0"/>
              </a:spcBef>
              <a:buNone/>
              <a:defRPr sz="1125" b="0" i="0" u="none" strike="noStrike" cap="none">
                <a:solidFill>
                  <a:schemeClr val="dk1"/>
                </a:solidFill>
                <a:latin typeface="Calibri"/>
                <a:ea typeface="Calibri"/>
                <a:cs typeface="Calibri"/>
                <a:sym typeface="Calibri"/>
              </a:defRPr>
            </a:lvl3pPr>
            <a:lvl4pPr marL="815579" marR="0" lvl="3" indent="0" algn="l" rtl="0">
              <a:spcBef>
                <a:spcPts val="0"/>
              </a:spcBef>
              <a:buNone/>
              <a:defRPr sz="1125" b="0" i="0" u="none" strike="noStrike" cap="none">
                <a:solidFill>
                  <a:schemeClr val="dk1"/>
                </a:solidFill>
                <a:latin typeface="Calibri"/>
                <a:ea typeface="Calibri"/>
                <a:cs typeface="Calibri"/>
                <a:sym typeface="Calibri"/>
              </a:defRPr>
            </a:lvl4pPr>
            <a:lvl5pPr marL="1087439" marR="0" lvl="4" indent="0" algn="l" rtl="0">
              <a:spcBef>
                <a:spcPts val="0"/>
              </a:spcBef>
              <a:buNone/>
              <a:defRPr sz="1125" b="0" i="0" u="none" strike="noStrike" cap="none">
                <a:solidFill>
                  <a:schemeClr val="dk1"/>
                </a:solidFill>
                <a:latin typeface="Calibri"/>
                <a:ea typeface="Calibri"/>
                <a:cs typeface="Calibri"/>
                <a:sym typeface="Calibri"/>
              </a:defRPr>
            </a:lvl5pPr>
            <a:lvl6pPr marL="1359299" marR="0" lvl="5" indent="0" algn="l" rtl="0">
              <a:spcBef>
                <a:spcPts val="0"/>
              </a:spcBef>
              <a:buNone/>
              <a:defRPr sz="1125" b="0" i="0" u="none" strike="noStrike" cap="none">
                <a:solidFill>
                  <a:schemeClr val="dk1"/>
                </a:solidFill>
                <a:latin typeface="Calibri"/>
                <a:ea typeface="Calibri"/>
                <a:cs typeface="Calibri"/>
                <a:sym typeface="Calibri"/>
              </a:defRPr>
            </a:lvl6pPr>
            <a:lvl7pPr marL="1631159" marR="0" lvl="6" indent="0" algn="l" rtl="0">
              <a:spcBef>
                <a:spcPts val="0"/>
              </a:spcBef>
              <a:buNone/>
              <a:defRPr sz="1125" b="0" i="0" u="none" strike="noStrike" cap="none">
                <a:solidFill>
                  <a:schemeClr val="dk1"/>
                </a:solidFill>
                <a:latin typeface="Calibri"/>
                <a:ea typeface="Calibri"/>
                <a:cs typeface="Calibri"/>
                <a:sym typeface="Calibri"/>
              </a:defRPr>
            </a:lvl7pPr>
            <a:lvl8pPr marL="1903018" marR="0" lvl="7" indent="0" algn="l" rtl="0">
              <a:spcBef>
                <a:spcPts val="0"/>
              </a:spcBef>
              <a:buNone/>
              <a:defRPr sz="1125" b="0" i="0" u="none" strike="noStrike" cap="none">
                <a:solidFill>
                  <a:schemeClr val="dk1"/>
                </a:solidFill>
                <a:latin typeface="Calibri"/>
                <a:ea typeface="Calibri"/>
                <a:cs typeface="Calibri"/>
                <a:sym typeface="Calibri"/>
              </a:defRPr>
            </a:lvl8pPr>
            <a:lvl9pPr marL="2174878" marR="0" lvl="8" indent="0" algn="l" rtl="0">
              <a:spcBef>
                <a:spcPts val="0"/>
              </a:spcBef>
              <a:buNone/>
              <a:defRPr sz="1125" b="0" i="0" u="none" strike="noStrike" cap="none">
                <a:solidFill>
                  <a:schemeClr val="dk1"/>
                </a:solidFill>
                <a:latin typeface="Calibri"/>
                <a:ea typeface="Calibri"/>
                <a:cs typeface="Calibri"/>
                <a:sym typeface="Calibri"/>
              </a:defRPr>
            </a:lvl9pPr>
          </a:lstStyle>
          <a:p>
            <a:endParaRPr dirty="0"/>
          </a:p>
        </p:txBody>
      </p:sp>
      <p:sp>
        <p:nvSpPr>
          <p:cNvPr id="8" name="Shape 20"/>
          <p:cNvSpPr txBox="1">
            <a:spLocks noGrp="1"/>
          </p:cNvSpPr>
          <p:nvPr>
            <p:ph type="sldNum" idx="12"/>
          </p:nvPr>
        </p:nvSpPr>
        <p:spPr>
          <a:xfrm>
            <a:off x="7437122" y="6780111"/>
            <a:ext cx="2194559" cy="389467"/>
          </a:xfrm>
          <a:prstGeom prst="rect">
            <a:avLst/>
          </a:prstGeom>
          <a:noFill/>
          <a:ln>
            <a:noFill/>
          </a:ln>
        </p:spPr>
        <p:txBody>
          <a:bodyPr lIns="72484" tIns="36232" rIns="72484" bIns="36232" anchor="ctr" anchorCtr="0">
            <a:noAutofit/>
          </a:bodyPr>
          <a:lstStyle/>
          <a:p>
            <a:pPr algn="r">
              <a:buSzPct val="25000"/>
            </a:pPr>
            <a:fld id="{00000000-1234-1234-1234-123412341234}" type="slidenum">
              <a:rPr lang="en-US" sz="750" smtClean="0">
                <a:solidFill>
                  <a:srgbClr val="888888"/>
                </a:solidFill>
                <a:latin typeface="Calibri"/>
                <a:ea typeface="Calibri"/>
                <a:cs typeface="Calibri"/>
                <a:sym typeface="Calibri"/>
              </a:rPr>
              <a:pPr algn="r">
                <a:buSzPct val="25000"/>
              </a:pPr>
              <a:t>‹#›</a:t>
            </a:fld>
            <a:endParaRPr lang="en-US" sz="750" dirty="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670564" y="389466"/>
            <a:ext cx="8412479" cy="1413934"/>
          </a:xfrm>
          <a:prstGeom prst="rect">
            <a:avLst/>
          </a:prstGeom>
          <a:noFill/>
          <a:ln>
            <a:noFill/>
          </a:ln>
        </p:spPr>
        <p:txBody>
          <a:bodyPr lIns="72484" tIns="72484" rIns="72484" bIns="72484" anchor="ctr" anchorCtr="0"/>
          <a:lstStyle>
            <a:lvl1pPr marL="0" marR="0" lvl="0" indent="0" algn="l" rtl="0">
              <a:lnSpc>
                <a:spcPct val="90000"/>
              </a:lnSpc>
              <a:spcBef>
                <a:spcPts val="0"/>
              </a:spcBef>
              <a:buClr>
                <a:schemeClr val="dk1"/>
              </a:buClr>
              <a:buFont typeface="Calibri"/>
              <a:buNone/>
              <a:defRPr sz="2625" b="0" i="0" u="none" strike="noStrike" cap="none">
                <a:solidFill>
                  <a:schemeClr val="dk1"/>
                </a:solidFill>
                <a:latin typeface="Calibri"/>
                <a:ea typeface="Calibri"/>
                <a:cs typeface="Calibri"/>
                <a:sym typeface="Calibri"/>
              </a:defRPr>
            </a:lvl1pPr>
            <a:lvl2pPr lvl="1" indent="0">
              <a:spcBef>
                <a:spcPts val="0"/>
              </a:spcBef>
              <a:buNone/>
              <a:defRPr sz="1125"/>
            </a:lvl2pPr>
            <a:lvl3pPr lvl="2" indent="0">
              <a:spcBef>
                <a:spcPts val="0"/>
              </a:spcBef>
              <a:buNone/>
              <a:defRPr sz="1125"/>
            </a:lvl3pPr>
            <a:lvl4pPr lvl="3" indent="0">
              <a:spcBef>
                <a:spcPts val="0"/>
              </a:spcBef>
              <a:buNone/>
              <a:defRPr sz="1125"/>
            </a:lvl4pPr>
            <a:lvl5pPr lvl="4" indent="0">
              <a:spcBef>
                <a:spcPts val="0"/>
              </a:spcBef>
              <a:buNone/>
              <a:defRPr sz="1125"/>
            </a:lvl5pPr>
            <a:lvl6pPr lvl="5" indent="0">
              <a:spcBef>
                <a:spcPts val="0"/>
              </a:spcBef>
              <a:buNone/>
              <a:defRPr sz="1125"/>
            </a:lvl6pPr>
            <a:lvl7pPr lvl="6" indent="0">
              <a:spcBef>
                <a:spcPts val="0"/>
              </a:spcBef>
              <a:buNone/>
              <a:defRPr sz="1125"/>
            </a:lvl7pPr>
            <a:lvl8pPr lvl="7" indent="0">
              <a:spcBef>
                <a:spcPts val="0"/>
              </a:spcBef>
              <a:buNone/>
              <a:defRPr sz="1125"/>
            </a:lvl8pPr>
            <a:lvl9pPr lvl="8" indent="0">
              <a:spcBef>
                <a:spcPts val="0"/>
              </a:spcBef>
              <a:buNone/>
              <a:defRPr sz="1125"/>
            </a:lvl9pPr>
          </a:lstStyle>
          <a:p>
            <a:endParaRPr/>
          </a:p>
        </p:txBody>
      </p:sp>
      <p:sp>
        <p:nvSpPr>
          <p:cNvPr id="40" name="Shape 40"/>
          <p:cNvSpPr txBox="1">
            <a:spLocks noGrp="1"/>
          </p:cNvSpPr>
          <p:nvPr>
            <p:ph type="body" idx="1"/>
          </p:nvPr>
        </p:nvSpPr>
        <p:spPr>
          <a:xfrm>
            <a:off x="670561" y="1947334"/>
            <a:ext cx="4145280" cy="4641428"/>
          </a:xfrm>
          <a:prstGeom prst="rect">
            <a:avLst/>
          </a:prstGeom>
          <a:noFill/>
          <a:ln>
            <a:noFill/>
          </a:ln>
        </p:spPr>
        <p:txBody>
          <a:bodyPr lIns="72484" tIns="72484" rIns="72484" bIns="72484" anchor="t" anchorCtr="0"/>
          <a:lstStyle>
            <a:lvl1pPr marL="135930" marR="0" lvl="0" indent="-30207" algn="l" rtl="0">
              <a:lnSpc>
                <a:spcPct val="90000"/>
              </a:lnSpc>
              <a:spcBef>
                <a:spcPts val="595"/>
              </a:spcBef>
              <a:buClr>
                <a:schemeClr val="dk1"/>
              </a:buClr>
              <a:buSzPct val="100000"/>
              <a:buFont typeface="Arial"/>
              <a:buChar char="•"/>
              <a:defRPr sz="1650" b="0" i="0" u="none" strike="noStrike" cap="none">
                <a:solidFill>
                  <a:schemeClr val="dk1"/>
                </a:solidFill>
                <a:latin typeface="Calibri"/>
                <a:ea typeface="Calibri"/>
                <a:cs typeface="Calibri"/>
                <a:sym typeface="Calibri"/>
              </a:defRPr>
            </a:lvl1pPr>
            <a:lvl2pPr marL="407789" marR="0" lvl="1" indent="-45310" algn="l" rtl="0">
              <a:lnSpc>
                <a:spcPct val="90000"/>
              </a:lnSpc>
              <a:spcBef>
                <a:spcPts val="297"/>
              </a:spcBef>
              <a:buClr>
                <a:schemeClr val="dk1"/>
              </a:buClr>
              <a:buSzPct val="100000"/>
              <a:buFont typeface="Arial"/>
              <a:buChar char="•"/>
              <a:defRPr sz="1425" b="0" i="0" u="none" strike="noStrike" cap="none">
                <a:solidFill>
                  <a:schemeClr val="dk1"/>
                </a:solidFill>
                <a:latin typeface="Calibri"/>
                <a:ea typeface="Calibri"/>
                <a:cs typeface="Calibri"/>
                <a:sym typeface="Calibri"/>
              </a:defRPr>
            </a:lvl2pPr>
            <a:lvl3pPr marL="679649" marR="0" lvl="2" indent="-60413" algn="l" rtl="0">
              <a:lnSpc>
                <a:spcPct val="90000"/>
              </a:lnSpc>
              <a:spcBef>
                <a:spcPts val="297"/>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951509" marR="0" lvl="3"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4pPr>
            <a:lvl5pPr marL="1223369" marR="0" lvl="4"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5pPr>
            <a:lvl6pPr marL="1495229" marR="0" lvl="5"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6pPr>
            <a:lvl7pPr marL="1767088" marR="0" lvl="6"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7pPr>
            <a:lvl8pPr marL="2038948" marR="0" lvl="7"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8pPr>
            <a:lvl9pPr marL="2310808" marR="0" lvl="8"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9pPr>
          </a:lstStyle>
          <a:p>
            <a:endParaRPr/>
          </a:p>
        </p:txBody>
      </p:sp>
      <p:sp>
        <p:nvSpPr>
          <p:cNvPr id="41" name="Shape 41"/>
          <p:cNvSpPr txBox="1">
            <a:spLocks noGrp="1"/>
          </p:cNvSpPr>
          <p:nvPr>
            <p:ph type="body" idx="2"/>
          </p:nvPr>
        </p:nvSpPr>
        <p:spPr>
          <a:xfrm>
            <a:off x="4937761" y="1947334"/>
            <a:ext cx="4145280" cy="4641428"/>
          </a:xfrm>
          <a:prstGeom prst="rect">
            <a:avLst/>
          </a:prstGeom>
          <a:noFill/>
          <a:ln>
            <a:noFill/>
          </a:ln>
        </p:spPr>
        <p:txBody>
          <a:bodyPr lIns="72484" tIns="72484" rIns="72484" bIns="72484" anchor="t" anchorCtr="0"/>
          <a:lstStyle>
            <a:lvl1pPr marL="135930" marR="0" lvl="0" indent="-30207" algn="l" rtl="0">
              <a:lnSpc>
                <a:spcPct val="90000"/>
              </a:lnSpc>
              <a:spcBef>
                <a:spcPts val="595"/>
              </a:spcBef>
              <a:buClr>
                <a:schemeClr val="dk1"/>
              </a:buClr>
              <a:buSzPct val="100000"/>
              <a:buFont typeface="Arial"/>
              <a:buChar char="•"/>
              <a:defRPr sz="1650" b="0" i="0" u="none" strike="noStrike" cap="none">
                <a:solidFill>
                  <a:schemeClr val="dk1"/>
                </a:solidFill>
                <a:latin typeface="Calibri"/>
                <a:ea typeface="Calibri"/>
                <a:cs typeface="Calibri"/>
                <a:sym typeface="Calibri"/>
              </a:defRPr>
            </a:lvl1pPr>
            <a:lvl2pPr marL="407789" marR="0" lvl="1" indent="-45310" algn="l" rtl="0">
              <a:lnSpc>
                <a:spcPct val="90000"/>
              </a:lnSpc>
              <a:spcBef>
                <a:spcPts val="297"/>
              </a:spcBef>
              <a:buClr>
                <a:schemeClr val="dk1"/>
              </a:buClr>
              <a:buSzPct val="100000"/>
              <a:buFont typeface="Arial"/>
              <a:buChar char="•"/>
              <a:defRPr sz="1425" b="0" i="0" u="none" strike="noStrike" cap="none">
                <a:solidFill>
                  <a:schemeClr val="dk1"/>
                </a:solidFill>
                <a:latin typeface="Calibri"/>
                <a:ea typeface="Calibri"/>
                <a:cs typeface="Calibri"/>
                <a:sym typeface="Calibri"/>
              </a:defRPr>
            </a:lvl2pPr>
            <a:lvl3pPr marL="679649" marR="0" lvl="2" indent="-60413" algn="l" rtl="0">
              <a:lnSpc>
                <a:spcPct val="90000"/>
              </a:lnSpc>
              <a:spcBef>
                <a:spcPts val="297"/>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951509" marR="0" lvl="3"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4pPr>
            <a:lvl5pPr marL="1223369" marR="0" lvl="4"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5pPr>
            <a:lvl6pPr marL="1495229" marR="0" lvl="5"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6pPr>
            <a:lvl7pPr marL="1767088" marR="0" lvl="6"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7pPr>
            <a:lvl8pPr marL="2038948" marR="0" lvl="7"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8pPr>
            <a:lvl9pPr marL="2310808" marR="0" lvl="8"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dt" idx="10"/>
          </p:nvPr>
        </p:nvSpPr>
        <p:spPr>
          <a:xfrm>
            <a:off x="670564" y="6780111"/>
            <a:ext cx="2194559" cy="389467"/>
          </a:xfrm>
          <a:prstGeom prst="rect">
            <a:avLst/>
          </a:prstGeom>
          <a:noFill/>
          <a:ln>
            <a:noFill/>
          </a:ln>
        </p:spPr>
        <p:txBody>
          <a:bodyPr lIns="72484" tIns="72484" rIns="72484" bIns="72484" anchor="ctr" anchorCtr="0"/>
          <a:lstStyle>
            <a:lvl1pPr marL="0" marR="0" lvl="0" indent="0" algn="l" rtl="0">
              <a:spcBef>
                <a:spcPts val="0"/>
              </a:spcBef>
              <a:buNone/>
              <a:defRPr sz="750">
                <a:solidFill>
                  <a:srgbClr val="888888"/>
                </a:solidFill>
                <a:latin typeface="Calibri"/>
                <a:ea typeface="Calibri"/>
                <a:cs typeface="Calibri"/>
                <a:sym typeface="Calibri"/>
              </a:defRPr>
            </a:lvl1pPr>
            <a:lvl2pPr marL="271860" marR="0" lvl="1" indent="0" algn="l" rtl="0">
              <a:spcBef>
                <a:spcPts val="0"/>
              </a:spcBef>
              <a:buNone/>
              <a:defRPr sz="1125" b="0" i="0" u="none" strike="noStrike" cap="none">
                <a:solidFill>
                  <a:schemeClr val="dk1"/>
                </a:solidFill>
                <a:latin typeface="Calibri"/>
                <a:ea typeface="Calibri"/>
                <a:cs typeface="Calibri"/>
                <a:sym typeface="Calibri"/>
              </a:defRPr>
            </a:lvl2pPr>
            <a:lvl3pPr marL="543719" marR="0" lvl="2" indent="0" algn="l" rtl="0">
              <a:spcBef>
                <a:spcPts val="0"/>
              </a:spcBef>
              <a:buNone/>
              <a:defRPr sz="1125" b="0" i="0" u="none" strike="noStrike" cap="none">
                <a:solidFill>
                  <a:schemeClr val="dk1"/>
                </a:solidFill>
                <a:latin typeface="Calibri"/>
                <a:ea typeface="Calibri"/>
                <a:cs typeface="Calibri"/>
                <a:sym typeface="Calibri"/>
              </a:defRPr>
            </a:lvl3pPr>
            <a:lvl4pPr marL="815579" marR="0" lvl="3" indent="0" algn="l" rtl="0">
              <a:spcBef>
                <a:spcPts val="0"/>
              </a:spcBef>
              <a:buNone/>
              <a:defRPr sz="1125" b="0" i="0" u="none" strike="noStrike" cap="none">
                <a:solidFill>
                  <a:schemeClr val="dk1"/>
                </a:solidFill>
                <a:latin typeface="Calibri"/>
                <a:ea typeface="Calibri"/>
                <a:cs typeface="Calibri"/>
                <a:sym typeface="Calibri"/>
              </a:defRPr>
            </a:lvl4pPr>
            <a:lvl5pPr marL="1087439" marR="0" lvl="4" indent="0" algn="l" rtl="0">
              <a:spcBef>
                <a:spcPts val="0"/>
              </a:spcBef>
              <a:buNone/>
              <a:defRPr sz="1125" b="0" i="0" u="none" strike="noStrike" cap="none">
                <a:solidFill>
                  <a:schemeClr val="dk1"/>
                </a:solidFill>
                <a:latin typeface="Calibri"/>
                <a:ea typeface="Calibri"/>
                <a:cs typeface="Calibri"/>
                <a:sym typeface="Calibri"/>
              </a:defRPr>
            </a:lvl5pPr>
            <a:lvl6pPr marL="1359299" marR="0" lvl="5" indent="0" algn="l" rtl="0">
              <a:spcBef>
                <a:spcPts val="0"/>
              </a:spcBef>
              <a:buNone/>
              <a:defRPr sz="1125" b="0" i="0" u="none" strike="noStrike" cap="none">
                <a:solidFill>
                  <a:schemeClr val="dk1"/>
                </a:solidFill>
                <a:latin typeface="Calibri"/>
                <a:ea typeface="Calibri"/>
                <a:cs typeface="Calibri"/>
                <a:sym typeface="Calibri"/>
              </a:defRPr>
            </a:lvl6pPr>
            <a:lvl7pPr marL="1631159" marR="0" lvl="6" indent="0" algn="l" rtl="0">
              <a:spcBef>
                <a:spcPts val="0"/>
              </a:spcBef>
              <a:buNone/>
              <a:defRPr sz="1125" b="0" i="0" u="none" strike="noStrike" cap="none">
                <a:solidFill>
                  <a:schemeClr val="dk1"/>
                </a:solidFill>
                <a:latin typeface="Calibri"/>
                <a:ea typeface="Calibri"/>
                <a:cs typeface="Calibri"/>
                <a:sym typeface="Calibri"/>
              </a:defRPr>
            </a:lvl7pPr>
            <a:lvl8pPr marL="1903018" marR="0" lvl="7" indent="0" algn="l" rtl="0">
              <a:spcBef>
                <a:spcPts val="0"/>
              </a:spcBef>
              <a:buNone/>
              <a:defRPr sz="1125" b="0" i="0" u="none" strike="noStrike" cap="none">
                <a:solidFill>
                  <a:schemeClr val="dk1"/>
                </a:solidFill>
                <a:latin typeface="Calibri"/>
                <a:ea typeface="Calibri"/>
                <a:cs typeface="Calibri"/>
                <a:sym typeface="Calibri"/>
              </a:defRPr>
            </a:lvl8pPr>
            <a:lvl9pPr marL="2174878" marR="0" lvl="8" indent="0" algn="l" rtl="0">
              <a:spcBef>
                <a:spcPts val="0"/>
              </a:spcBef>
              <a:buNone/>
              <a:defRPr sz="1125" b="0"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ftr" idx="11"/>
          </p:nvPr>
        </p:nvSpPr>
        <p:spPr>
          <a:xfrm>
            <a:off x="3230881" y="6780111"/>
            <a:ext cx="3291840" cy="389467"/>
          </a:xfrm>
          <a:prstGeom prst="rect">
            <a:avLst/>
          </a:prstGeom>
          <a:noFill/>
          <a:ln>
            <a:noFill/>
          </a:ln>
        </p:spPr>
        <p:txBody>
          <a:bodyPr lIns="72484" tIns="72484" rIns="72484" bIns="72484" anchor="ctr" anchorCtr="0"/>
          <a:lstStyle>
            <a:lvl1pPr marL="0" marR="0" lvl="0" indent="0" algn="ctr" rtl="0">
              <a:spcBef>
                <a:spcPts val="0"/>
              </a:spcBef>
              <a:buNone/>
              <a:defRPr sz="750">
                <a:solidFill>
                  <a:srgbClr val="888888"/>
                </a:solidFill>
                <a:latin typeface="Calibri"/>
                <a:ea typeface="Calibri"/>
                <a:cs typeface="Calibri"/>
                <a:sym typeface="Calibri"/>
              </a:defRPr>
            </a:lvl1pPr>
            <a:lvl2pPr marL="271860" marR="0" lvl="1" indent="0" algn="l" rtl="0">
              <a:spcBef>
                <a:spcPts val="0"/>
              </a:spcBef>
              <a:buNone/>
              <a:defRPr sz="1125" b="0" i="0" u="none" strike="noStrike" cap="none">
                <a:solidFill>
                  <a:schemeClr val="dk1"/>
                </a:solidFill>
                <a:latin typeface="Calibri"/>
                <a:ea typeface="Calibri"/>
                <a:cs typeface="Calibri"/>
                <a:sym typeface="Calibri"/>
              </a:defRPr>
            </a:lvl2pPr>
            <a:lvl3pPr marL="543719" marR="0" lvl="2" indent="0" algn="l" rtl="0">
              <a:spcBef>
                <a:spcPts val="0"/>
              </a:spcBef>
              <a:buNone/>
              <a:defRPr sz="1125" b="0" i="0" u="none" strike="noStrike" cap="none">
                <a:solidFill>
                  <a:schemeClr val="dk1"/>
                </a:solidFill>
                <a:latin typeface="Calibri"/>
                <a:ea typeface="Calibri"/>
                <a:cs typeface="Calibri"/>
                <a:sym typeface="Calibri"/>
              </a:defRPr>
            </a:lvl3pPr>
            <a:lvl4pPr marL="815579" marR="0" lvl="3" indent="0" algn="l" rtl="0">
              <a:spcBef>
                <a:spcPts val="0"/>
              </a:spcBef>
              <a:buNone/>
              <a:defRPr sz="1125" b="0" i="0" u="none" strike="noStrike" cap="none">
                <a:solidFill>
                  <a:schemeClr val="dk1"/>
                </a:solidFill>
                <a:latin typeface="Calibri"/>
                <a:ea typeface="Calibri"/>
                <a:cs typeface="Calibri"/>
                <a:sym typeface="Calibri"/>
              </a:defRPr>
            </a:lvl4pPr>
            <a:lvl5pPr marL="1087439" marR="0" lvl="4" indent="0" algn="l" rtl="0">
              <a:spcBef>
                <a:spcPts val="0"/>
              </a:spcBef>
              <a:buNone/>
              <a:defRPr sz="1125" b="0" i="0" u="none" strike="noStrike" cap="none">
                <a:solidFill>
                  <a:schemeClr val="dk1"/>
                </a:solidFill>
                <a:latin typeface="Calibri"/>
                <a:ea typeface="Calibri"/>
                <a:cs typeface="Calibri"/>
                <a:sym typeface="Calibri"/>
              </a:defRPr>
            </a:lvl5pPr>
            <a:lvl6pPr marL="1359299" marR="0" lvl="5" indent="0" algn="l" rtl="0">
              <a:spcBef>
                <a:spcPts val="0"/>
              </a:spcBef>
              <a:buNone/>
              <a:defRPr sz="1125" b="0" i="0" u="none" strike="noStrike" cap="none">
                <a:solidFill>
                  <a:schemeClr val="dk1"/>
                </a:solidFill>
                <a:latin typeface="Calibri"/>
                <a:ea typeface="Calibri"/>
                <a:cs typeface="Calibri"/>
                <a:sym typeface="Calibri"/>
              </a:defRPr>
            </a:lvl6pPr>
            <a:lvl7pPr marL="1631159" marR="0" lvl="6" indent="0" algn="l" rtl="0">
              <a:spcBef>
                <a:spcPts val="0"/>
              </a:spcBef>
              <a:buNone/>
              <a:defRPr sz="1125" b="0" i="0" u="none" strike="noStrike" cap="none">
                <a:solidFill>
                  <a:schemeClr val="dk1"/>
                </a:solidFill>
                <a:latin typeface="Calibri"/>
                <a:ea typeface="Calibri"/>
                <a:cs typeface="Calibri"/>
                <a:sym typeface="Calibri"/>
              </a:defRPr>
            </a:lvl7pPr>
            <a:lvl8pPr marL="1903018" marR="0" lvl="7" indent="0" algn="l" rtl="0">
              <a:spcBef>
                <a:spcPts val="0"/>
              </a:spcBef>
              <a:buNone/>
              <a:defRPr sz="1125" b="0" i="0" u="none" strike="noStrike" cap="none">
                <a:solidFill>
                  <a:schemeClr val="dk1"/>
                </a:solidFill>
                <a:latin typeface="Calibri"/>
                <a:ea typeface="Calibri"/>
                <a:cs typeface="Calibri"/>
                <a:sym typeface="Calibri"/>
              </a:defRPr>
            </a:lvl8pPr>
            <a:lvl9pPr marL="2174878" marR="0" lvl="8" indent="0" algn="l" rtl="0">
              <a:spcBef>
                <a:spcPts val="0"/>
              </a:spcBef>
              <a:buNone/>
              <a:defRPr sz="1125"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sldNum" idx="12"/>
          </p:nvPr>
        </p:nvSpPr>
        <p:spPr>
          <a:xfrm>
            <a:off x="6888484" y="6780111"/>
            <a:ext cx="2194559" cy="389467"/>
          </a:xfrm>
          <a:prstGeom prst="rect">
            <a:avLst/>
          </a:prstGeom>
          <a:noFill/>
          <a:ln>
            <a:noFill/>
          </a:ln>
        </p:spPr>
        <p:txBody>
          <a:bodyPr lIns="72484" tIns="36232" rIns="72484" bIns="36232" anchor="ctr" anchorCtr="0">
            <a:noAutofit/>
          </a:bodyPr>
          <a:lstStyle/>
          <a:p>
            <a:pPr algn="r">
              <a:buSzPct val="25000"/>
            </a:pPr>
            <a:fld id="{00000000-1234-1234-1234-123412341234}" type="slidenum">
              <a:rPr lang="en-US" sz="750" smtClean="0">
                <a:solidFill>
                  <a:srgbClr val="888888"/>
                </a:solidFill>
                <a:latin typeface="Calibri"/>
                <a:ea typeface="Calibri"/>
                <a:cs typeface="Calibri"/>
                <a:sym typeface="Calibri"/>
              </a:rPr>
              <a:pPr algn="r">
                <a:buSzPct val="25000"/>
              </a:pPr>
              <a:t>‹#›</a:t>
            </a:fld>
            <a:endParaRPr lang="en-US" sz="750" dirty="0">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671832" y="487685"/>
            <a:ext cx="3145790" cy="1706879"/>
          </a:xfrm>
          <a:prstGeom prst="rect">
            <a:avLst/>
          </a:prstGeom>
          <a:noFill/>
          <a:ln>
            <a:noFill/>
          </a:ln>
        </p:spPr>
        <p:txBody>
          <a:bodyPr lIns="72484" tIns="72484" rIns="72484" bIns="72484" anchor="b" anchorCtr="0"/>
          <a:lstStyle>
            <a:lvl1pPr marL="0" marR="0" lvl="0" indent="0" algn="l" rtl="0">
              <a:lnSpc>
                <a:spcPct val="90000"/>
              </a:lnSpc>
              <a:spcBef>
                <a:spcPts val="0"/>
              </a:spcBef>
              <a:buClr>
                <a:schemeClr val="dk1"/>
              </a:buClr>
              <a:buFont typeface="Calibri"/>
              <a:buNone/>
              <a:defRPr sz="1875" b="0" i="0" u="none" strike="noStrike" cap="none">
                <a:solidFill>
                  <a:schemeClr val="dk1"/>
                </a:solidFill>
                <a:latin typeface="Calibri"/>
                <a:ea typeface="Calibri"/>
                <a:cs typeface="Calibri"/>
                <a:sym typeface="Calibri"/>
              </a:defRPr>
            </a:lvl1pPr>
            <a:lvl2pPr lvl="1" indent="0">
              <a:spcBef>
                <a:spcPts val="0"/>
              </a:spcBef>
              <a:buNone/>
              <a:defRPr sz="1125"/>
            </a:lvl2pPr>
            <a:lvl3pPr lvl="2" indent="0">
              <a:spcBef>
                <a:spcPts val="0"/>
              </a:spcBef>
              <a:buNone/>
              <a:defRPr sz="1125"/>
            </a:lvl3pPr>
            <a:lvl4pPr lvl="3" indent="0">
              <a:spcBef>
                <a:spcPts val="0"/>
              </a:spcBef>
              <a:buNone/>
              <a:defRPr sz="1125"/>
            </a:lvl4pPr>
            <a:lvl5pPr lvl="4" indent="0">
              <a:spcBef>
                <a:spcPts val="0"/>
              </a:spcBef>
              <a:buNone/>
              <a:defRPr sz="1125"/>
            </a:lvl5pPr>
            <a:lvl6pPr lvl="5" indent="0">
              <a:spcBef>
                <a:spcPts val="0"/>
              </a:spcBef>
              <a:buNone/>
              <a:defRPr sz="1125"/>
            </a:lvl6pPr>
            <a:lvl7pPr lvl="6" indent="0">
              <a:spcBef>
                <a:spcPts val="0"/>
              </a:spcBef>
              <a:buNone/>
              <a:defRPr sz="1125"/>
            </a:lvl7pPr>
            <a:lvl8pPr lvl="7" indent="0">
              <a:spcBef>
                <a:spcPts val="0"/>
              </a:spcBef>
              <a:buNone/>
              <a:defRPr sz="1125"/>
            </a:lvl8pPr>
            <a:lvl9pPr lvl="8" indent="0">
              <a:spcBef>
                <a:spcPts val="0"/>
              </a:spcBef>
              <a:buNone/>
              <a:defRPr sz="1125"/>
            </a:lvl9pPr>
          </a:lstStyle>
          <a:p>
            <a:endParaRPr/>
          </a:p>
        </p:txBody>
      </p:sp>
      <p:sp>
        <p:nvSpPr>
          <p:cNvPr id="60" name="Shape 60"/>
          <p:cNvSpPr txBox="1">
            <a:spLocks noGrp="1"/>
          </p:cNvSpPr>
          <p:nvPr>
            <p:ph type="body" idx="1"/>
          </p:nvPr>
        </p:nvSpPr>
        <p:spPr>
          <a:xfrm>
            <a:off x="4146552" y="1053253"/>
            <a:ext cx="4937758" cy="5198532"/>
          </a:xfrm>
          <a:prstGeom prst="rect">
            <a:avLst/>
          </a:prstGeom>
          <a:noFill/>
          <a:ln>
            <a:noFill/>
          </a:ln>
        </p:spPr>
        <p:txBody>
          <a:bodyPr lIns="72484" tIns="72484" rIns="72484" bIns="72484" anchor="t" anchorCtr="0"/>
          <a:lstStyle>
            <a:lvl1pPr marL="135930" marR="0" lvl="0" indent="-15104" algn="l" rtl="0">
              <a:lnSpc>
                <a:spcPct val="90000"/>
              </a:lnSpc>
              <a:spcBef>
                <a:spcPts val="595"/>
              </a:spcBef>
              <a:buClr>
                <a:schemeClr val="dk1"/>
              </a:buClr>
              <a:buSzPct val="100000"/>
              <a:buFont typeface="Arial"/>
              <a:buChar char="•"/>
              <a:defRPr sz="1875" b="0" i="0" u="none" strike="noStrike" cap="none">
                <a:solidFill>
                  <a:schemeClr val="dk1"/>
                </a:solidFill>
                <a:latin typeface="Calibri"/>
                <a:ea typeface="Calibri"/>
                <a:cs typeface="Calibri"/>
                <a:sym typeface="Calibri"/>
              </a:defRPr>
            </a:lvl1pPr>
            <a:lvl2pPr marL="407789" marR="0" lvl="1" indent="-30207" algn="l" rtl="0">
              <a:lnSpc>
                <a:spcPct val="90000"/>
              </a:lnSpc>
              <a:spcBef>
                <a:spcPts val="297"/>
              </a:spcBef>
              <a:buClr>
                <a:schemeClr val="dk1"/>
              </a:buClr>
              <a:buSzPct val="100000"/>
              <a:buFont typeface="Arial"/>
              <a:buChar char="•"/>
              <a:defRPr sz="1650" b="0" i="0" u="none" strike="noStrike" cap="none">
                <a:solidFill>
                  <a:schemeClr val="dk1"/>
                </a:solidFill>
                <a:latin typeface="Calibri"/>
                <a:ea typeface="Calibri"/>
                <a:cs typeface="Calibri"/>
                <a:sym typeface="Calibri"/>
              </a:defRPr>
            </a:lvl2pPr>
            <a:lvl3pPr marL="679649" marR="0" lvl="2" indent="-45310" algn="l" rtl="0">
              <a:lnSpc>
                <a:spcPct val="90000"/>
              </a:lnSpc>
              <a:spcBef>
                <a:spcPts val="297"/>
              </a:spcBef>
              <a:buClr>
                <a:schemeClr val="dk1"/>
              </a:buClr>
              <a:buSzPct val="100000"/>
              <a:buFont typeface="Arial"/>
              <a:buChar char="•"/>
              <a:defRPr sz="1425" b="0" i="0" u="none" strike="noStrike" cap="none">
                <a:solidFill>
                  <a:schemeClr val="dk1"/>
                </a:solidFill>
                <a:latin typeface="Calibri"/>
                <a:ea typeface="Calibri"/>
                <a:cs typeface="Calibri"/>
                <a:sym typeface="Calibri"/>
              </a:defRPr>
            </a:lvl3pPr>
            <a:lvl4pPr marL="951509" marR="0" lvl="3" indent="-60413" algn="l" rtl="0">
              <a:lnSpc>
                <a:spcPct val="90000"/>
              </a:lnSpc>
              <a:spcBef>
                <a:spcPts val="297"/>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4pPr>
            <a:lvl5pPr marL="1223369" marR="0" lvl="4" indent="-60413" algn="l" rtl="0">
              <a:lnSpc>
                <a:spcPct val="90000"/>
              </a:lnSpc>
              <a:spcBef>
                <a:spcPts val="297"/>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1495229" marR="0" lvl="5" indent="-60413" algn="l" rtl="0">
              <a:lnSpc>
                <a:spcPct val="90000"/>
              </a:lnSpc>
              <a:spcBef>
                <a:spcPts val="297"/>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6pPr>
            <a:lvl7pPr marL="1767088" marR="0" lvl="6" indent="-60413" algn="l" rtl="0">
              <a:lnSpc>
                <a:spcPct val="90000"/>
              </a:lnSpc>
              <a:spcBef>
                <a:spcPts val="297"/>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7pPr>
            <a:lvl8pPr marL="2038948" marR="0" lvl="7" indent="-60413" algn="l" rtl="0">
              <a:lnSpc>
                <a:spcPct val="90000"/>
              </a:lnSpc>
              <a:spcBef>
                <a:spcPts val="297"/>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8pPr>
            <a:lvl9pPr marL="2310808" marR="0" lvl="8" indent="-60413" algn="l" rtl="0">
              <a:lnSpc>
                <a:spcPct val="90000"/>
              </a:lnSpc>
              <a:spcBef>
                <a:spcPts val="297"/>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body" idx="2"/>
          </p:nvPr>
        </p:nvSpPr>
        <p:spPr>
          <a:xfrm>
            <a:off x="671832" y="2194561"/>
            <a:ext cx="3145790" cy="4065694"/>
          </a:xfrm>
          <a:prstGeom prst="rect">
            <a:avLst/>
          </a:prstGeom>
          <a:noFill/>
          <a:ln>
            <a:noFill/>
          </a:ln>
        </p:spPr>
        <p:txBody>
          <a:bodyPr lIns="72484" tIns="72484" rIns="72484" bIns="72484" anchor="t" anchorCtr="0"/>
          <a:lstStyle>
            <a:lvl1pPr marL="0" marR="0" lvl="0" indent="0" algn="l" rtl="0">
              <a:lnSpc>
                <a:spcPct val="90000"/>
              </a:lnSpc>
              <a:spcBef>
                <a:spcPts val="595"/>
              </a:spcBef>
              <a:buClr>
                <a:schemeClr val="dk1"/>
              </a:buClr>
              <a:buFont typeface="Arial"/>
              <a:buNone/>
              <a:defRPr sz="975" b="0" i="0" u="none" strike="noStrike" cap="none">
                <a:solidFill>
                  <a:schemeClr val="dk1"/>
                </a:solidFill>
                <a:latin typeface="Calibri"/>
                <a:ea typeface="Calibri"/>
                <a:cs typeface="Calibri"/>
                <a:sym typeface="Calibri"/>
              </a:defRPr>
            </a:lvl1pPr>
            <a:lvl2pPr marL="271860" marR="0" lvl="1" indent="0" algn="l" rtl="0">
              <a:lnSpc>
                <a:spcPct val="90000"/>
              </a:lnSpc>
              <a:spcBef>
                <a:spcPts val="297"/>
              </a:spcBef>
              <a:buClr>
                <a:schemeClr val="dk1"/>
              </a:buClr>
              <a:buFont typeface="Arial"/>
              <a:buNone/>
              <a:defRPr sz="900" b="0" i="0" u="none" strike="noStrike" cap="none">
                <a:solidFill>
                  <a:schemeClr val="dk1"/>
                </a:solidFill>
                <a:latin typeface="Calibri"/>
                <a:ea typeface="Calibri"/>
                <a:cs typeface="Calibri"/>
                <a:sym typeface="Calibri"/>
              </a:defRPr>
            </a:lvl2pPr>
            <a:lvl3pPr marL="543719" marR="0" lvl="2" indent="0" algn="l" rtl="0">
              <a:lnSpc>
                <a:spcPct val="90000"/>
              </a:lnSpc>
              <a:spcBef>
                <a:spcPts val="297"/>
              </a:spcBef>
              <a:buClr>
                <a:schemeClr val="dk1"/>
              </a:buClr>
              <a:buFont typeface="Arial"/>
              <a:buNone/>
              <a:defRPr sz="750" b="0" i="0" u="none" strike="noStrike" cap="none">
                <a:solidFill>
                  <a:schemeClr val="dk1"/>
                </a:solidFill>
                <a:latin typeface="Calibri"/>
                <a:ea typeface="Calibri"/>
                <a:cs typeface="Calibri"/>
                <a:sym typeface="Calibri"/>
              </a:defRPr>
            </a:lvl3pPr>
            <a:lvl4pPr marL="815579" marR="0" lvl="3" indent="0" algn="l" rtl="0">
              <a:lnSpc>
                <a:spcPct val="90000"/>
              </a:lnSpc>
              <a:spcBef>
                <a:spcPts val="297"/>
              </a:spcBef>
              <a:buClr>
                <a:schemeClr val="dk1"/>
              </a:buClr>
              <a:buFont typeface="Arial"/>
              <a:buNone/>
              <a:defRPr sz="600" b="0" i="0" u="none" strike="noStrike" cap="none">
                <a:solidFill>
                  <a:schemeClr val="dk1"/>
                </a:solidFill>
                <a:latin typeface="Calibri"/>
                <a:ea typeface="Calibri"/>
                <a:cs typeface="Calibri"/>
                <a:sym typeface="Calibri"/>
              </a:defRPr>
            </a:lvl4pPr>
            <a:lvl5pPr marL="1087439" marR="0" lvl="4" indent="0" algn="l" rtl="0">
              <a:lnSpc>
                <a:spcPct val="90000"/>
              </a:lnSpc>
              <a:spcBef>
                <a:spcPts val="297"/>
              </a:spcBef>
              <a:buClr>
                <a:schemeClr val="dk1"/>
              </a:buClr>
              <a:buFont typeface="Arial"/>
              <a:buNone/>
              <a:defRPr sz="600" b="0" i="0" u="none" strike="noStrike" cap="none">
                <a:solidFill>
                  <a:schemeClr val="dk1"/>
                </a:solidFill>
                <a:latin typeface="Calibri"/>
                <a:ea typeface="Calibri"/>
                <a:cs typeface="Calibri"/>
                <a:sym typeface="Calibri"/>
              </a:defRPr>
            </a:lvl5pPr>
            <a:lvl6pPr marL="1359299" marR="0" lvl="5" indent="0" algn="l" rtl="0">
              <a:lnSpc>
                <a:spcPct val="90000"/>
              </a:lnSpc>
              <a:spcBef>
                <a:spcPts val="297"/>
              </a:spcBef>
              <a:buClr>
                <a:schemeClr val="dk1"/>
              </a:buClr>
              <a:buFont typeface="Arial"/>
              <a:buNone/>
              <a:defRPr sz="600" b="0" i="0" u="none" strike="noStrike" cap="none">
                <a:solidFill>
                  <a:schemeClr val="dk1"/>
                </a:solidFill>
                <a:latin typeface="Calibri"/>
                <a:ea typeface="Calibri"/>
                <a:cs typeface="Calibri"/>
                <a:sym typeface="Calibri"/>
              </a:defRPr>
            </a:lvl6pPr>
            <a:lvl7pPr marL="1631159" marR="0" lvl="6" indent="0" algn="l" rtl="0">
              <a:lnSpc>
                <a:spcPct val="90000"/>
              </a:lnSpc>
              <a:spcBef>
                <a:spcPts val="297"/>
              </a:spcBef>
              <a:buClr>
                <a:schemeClr val="dk1"/>
              </a:buClr>
              <a:buFont typeface="Arial"/>
              <a:buNone/>
              <a:defRPr sz="600" b="0" i="0" u="none" strike="noStrike" cap="none">
                <a:solidFill>
                  <a:schemeClr val="dk1"/>
                </a:solidFill>
                <a:latin typeface="Calibri"/>
                <a:ea typeface="Calibri"/>
                <a:cs typeface="Calibri"/>
                <a:sym typeface="Calibri"/>
              </a:defRPr>
            </a:lvl7pPr>
            <a:lvl8pPr marL="1903018" marR="0" lvl="7" indent="0" algn="l" rtl="0">
              <a:lnSpc>
                <a:spcPct val="90000"/>
              </a:lnSpc>
              <a:spcBef>
                <a:spcPts val="297"/>
              </a:spcBef>
              <a:buClr>
                <a:schemeClr val="dk1"/>
              </a:buClr>
              <a:buFont typeface="Arial"/>
              <a:buNone/>
              <a:defRPr sz="600" b="0" i="0" u="none" strike="noStrike" cap="none">
                <a:solidFill>
                  <a:schemeClr val="dk1"/>
                </a:solidFill>
                <a:latin typeface="Calibri"/>
                <a:ea typeface="Calibri"/>
                <a:cs typeface="Calibri"/>
                <a:sym typeface="Calibri"/>
              </a:defRPr>
            </a:lvl8pPr>
            <a:lvl9pPr marL="2174878" marR="0" lvl="8" indent="0" algn="l" rtl="0">
              <a:lnSpc>
                <a:spcPct val="90000"/>
              </a:lnSpc>
              <a:spcBef>
                <a:spcPts val="297"/>
              </a:spcBef>
              <a:buClr>
                <a:schemeClr val="dk1"/>
              </a:buClr>
              <a:buFont typeface="Arial"/>
              <a:buNone/>
              <a:defRPr sz="600" b="0" i="0" u="none" strike="noStrike" cap="none">
                <a:solidFill>
                  <a:schemeClr val="dk1"/>
                </a:solidFill>
                <a:latin typeface="Calibri"/>
                <a:ea typeface="Calibri"/>
                <a:cs typeface="Calibri"/>
                <a:sym typeface="Calibri"/>
              </a:defRPr>
            </a:lvl9pPr>
          </a:lstStyle>
          <a:p>
            <a:endParaRPr/>
          </a:p>
        </p:txBody>
      </p:sp>
      <p:sp>
        <p:nvSpPr>
          <p:cNvPr id="62" name="Shape 62"/>
          <p:cNvSpPr txBox="1">
            <a:spLocks noGrp="1"/>
          </p:cNvSpPr>
          <p:nvPr>
            <p:ph type="dt" idx="10"/>
          </p:nvPr>
        </p:nvSpPr>
        <p:spPr>
          <a:xfrm>
            <a:off x="670564" y="6780111"/>
            <a:ext cx="2194559" cy="389467"/>
          </a:xfrm>
          <a:prstGeom prst="rect">
            <a:avLst/>
          </a:prstGeom>
          <a:noFill/>
          <a:ln>
            <a:noFill/>
          </a:ln>
        </p:spPr>
        <p:txBody>
          <a:bodyPr lIns="72484" tIns="72484" rIns="72484" bIns="72484" anchor="ctr" anchorCtr="0"/>
          <a:lstStyle>
            <a:lvl1pPr marL="0" marR="0" lvl="0" indent="0" algn="l" rtl="0">
              <a:spcBef>
                <a:spcPts val="0"/>
              </a:spcBef>
              <a:buNone/>
              <a:defRPr sz="750">
                <a:solidFill>
                  <a:srgbClr val="888888"/>
                </a:solidFill>
                <a:latin typeface="Calibri"/>
                <a:ea typeface="Calibri"/>
                <a:cs typeface="Calibri"/>
                <a:sym typeface="Calibri"/>
              </a:defRPr>
            </a:lvl1pPr>
            <a:lvl2pPr marL="271860" marR="0" lvl="1" indent="0" algn="l" rtl="0">
              <a:spcBef>
                <a:spcPts val="0"/>
              </a:spcBef>
              <a:buNone/>
              <a:defRPr sz="1125" b="0" i="0" u="none" strike="noStrike" cap="none">
                <a:solidFill>
                  <a:schemeClr val="dk1"/>
                </a:solidFill>
                <a:latin typeface="Calibri"/>
                <a:ea typeface="Calibri"/>
                <a:cs typeface="Calibri"/>
                <a:sym typeface="Calibri"/>
              </a:defRPr>
            </a:lvl2pPr>
            <a:lvl3pPr marL="543719" marR="0" lvl="2" indent="0" algn="l" rtl="0">
              <a:spcBef>
                <a:spcPts val="0"/>
              </a:spcBef>
              <a:buNone/>
              <a:defRPr sz="1125" b="0" i="0" u="none" strike="noStrike" cap="none">
                <a:solidFill>
                  <a:schemeClr val="dk1"/>
                </a:solidFill>
                <a:latin typeface="Calibri"/>
                <a:ea typeface="Calibri"/>
                <a:cs typeface="Calibri"/>
                <a:sym typeface="Calibri"/>
              </a:defRPr>
            </a:lvl3pPr>
            <a:lvl4pPr marL="815579" marR="0" lvl="3" indent="0" algn="l" rtl="0">
              <a:spcBef>
                <a:spcPts val="0"/>
              </a:spcBef>
              <a:buNone/>
              <a:defRPr sz="1125" b="0" i="0" u="none" strike="noStrike" cap="none">
                <a:solidFill>
                  <a:schemeClr val="dk1"/>
                </a:solidFill>
                <a:latin typeface="Calibri"/>
                <a:ea typeface="Calibri"/>
                <a:cs typeface="Calibri"/>
                <a:sym typeface="Calibri"/>
              </a:defRPr>
            </a:lvl4pPr>
            <a:lvl5pPr marL="1087439" marR="0" lvl="4" indent="0" algn="l" rtl="0">
              <a:spcBef>
                <a:spcPts val="0"/>
              </a:spcBef>
              <a:buNone/>
              <a:defRPr sz="1125" b="0" i="0" u="none" strike="noStrike" cap="none">
                <a:solidFill>
                  <a:schemeClr val="dk1"/>
                </a:solidFill>
                <a:latin typeface="Calibri"/>
                <a:ea typeface="Calibri"/>
                <a:cs typeface="Calibri"/>
                <a:sym typeface="Calibri"/>
              </a:defRPr>
            </a:lvl5pPr>
            <a:lvl6pPr marL="1359299" marR="0" lvl="5" indent="0" algn="l" rtl="0">
              <a:spcBef>
                <a:spcPts val="0"/>
              </a:spcBef>
              <a:buNone/>
              <a:defRPr sz="1125" b="0" i="0" u="none" strike="noStrike" cap="none">
                <a:solidFill>
                  <a:schemeClr val="dk1"/>
                </a:solidFill>
                <a:latin typeface="Calibri"/>
                <a:ea typeface="Calibri"/>
                <a:cs typeface="Calibri"/>
                <a:sym typeface="Calibri"/>
              </a:defRPr>
            </a:lvl6pPr>
            <a:lvl7pPr marL="1631159" marR="0" lvl="6" indent="0" algn="l" rtl="0">
              <a:spcBef>
                <a:spcPts val="0"/>
              </a:spcBef>
              <a:buNone/>
              <a:defRPr sz="1125" b="0" i="0" u="none" strike="noStrike" cap="none">
                <a:solidFill>
                  <a:schemeClr val="dk1"/>
                </a:solidFill>
                <a:latin typeface="Calibri"/>
                <a:ea typeface="Calibri"/>
                <a:cs typeface="Calibri"/>
                <a:sym typeface="Calibri"/>
              </a:defRPr>
            </a:lvl7pPr>
            <a:lvl8pPr marL="1903018" marR="0" lvl="7" indent="0" algn="l" rtl="0">
              <a:spcBef>
                <a:spcPts val="0"/>
              </a:spcBef>
              <a:buNone/>
              <a:defRPr sz="1125" b="0" i="0" u="none" strike="noStrike" cap="none">
                <a:solidFill>
                  <a:schemeClr val="dk1"/>
                </a:solidFill>
                <a:latin typeface="Calibri"/>
                <a:ea typeface="Calibri"/>
                <a:cs typeface="Calibri"/>
                <a:sym typeface="Calibri"/>
              </a:defRPr>
            </a:lvl8pPr>
            <a:lvl9pPr marL="2174878" marR="0" lvl="8" indent="0" algn="l" rtl="0">
              <a:spcBef>
                <a:spcPts val="0"/>
              </a:spcBef>
              <a:buNone/>
              <a:defRPr sz="1125" b="0" i="0" u="none" strike="noStrike" cap="none">
                <a:solidFill>
                  <a:schemeClr val="dk1"/>
                </a:solidFill>
                <a:latin typeface="Calibri"/>
                <a:ea typeface="Calibri"/>
                <a:cs typeface="Calibri"/>
                <a:sym typeface="Calibri"/>
              </a:defRPr>
            </a:lvl9pPr>
          </a:lstStyle>
          <a:p>
            <a:endParaRPr/>
          </a:p>
        </p:txBody>
      </p:sp>
      <p:sp>
        <p:nvSpPr>
          <p:cNvPr id="63" name="Shape 63"/>
          <p:cNvSpPr txBox="1">
            <a:spLocks noGrp="1"/>
          </p:cNvSpPr>
          <p:nvPr>
            <p:ph type="ftr" idx="11"/>
          </p:nvPr>
        </p:nvSpPr>
        <p:spPr>
          <a:xfrm>
            <a:off x="3230881" y="6780111"/>
            <a:ext cx="3291840" cy="389467"/>
          </a:xfrm>
          <a:prstGeom prst="rect">
            <a:avLst/>
          </a:prstGeom>
          <a:noFill/>
          <a:ln>
            <a:noFill/>
          </a:ln>
        </p:spPr>
        <p:txBody>
          <a:bodyPr lIns="72484" tIns="72484" rIns="72484" bIns="72484" anchor="ctr" anchorCtr="0"/>
          <a:lstStyle>
            <a:lvl1pPr marL="0" marR="0" lvl="0" indent="0" algn="ctr" rtl="0">
              <a:spcBef>
                <a:spcPts val="0"/>
              </a:spcBef>
              <a:buNone/>
              <a:defRPr sz="750">
                <a:solidFill>
                  <a:srgbClr val="888888"/>
                </a:solidFill>
                <a:latin typeface="Calibri"/>
                <a:ea typeface="Calibri"/>
                <a:cs typeface="Calibri"/>
                <a:sym typeface="Calibri"/>
              </a:defRPr>
            </a:lvl1pPr>
            <a:lvl2pPr marL="271860" marR="0" lvl="1" indent="0" algn="l" rtl="0">
              <a:spcBef>
                <a:spcPts val="0"/>
              </a:spcBef>
              <a:buNone/>
              <a:defRPr sz="1125" b="0" i="0" u="none" strike="noStrike" cap="none">
                <a:solidFill>
                  <a:schemeClr val="dk1"/>
                </a:solidFill>
                <a:latin typeface="Calibri"/>
                <a:ea typeface="Calibri"/>
                <a:cs typeface="Calibri"/>
                <a:sym typeface="Calibri"/>
              </a:defRPr>
            </a:lvl2pPr>
            <a:lvl3pPr marL="543719" marR="0" lvl="2" indent="0" algn="l" rtl="0">
              <a:spcBef>
                <a:spcPts val="0"/>
              </a:spcBef>
              <a:buNone/>
              <a:defRPr sz="1125" b="0" i="0" u="none" strike="noStrike" cap="none">
                <a:solidFill>
                  <a:schemeClr val="dk1"/>
                </a:solidFill>
                <a:latin typeface="Calibri"/>
                <a:ea typeface="Calibri"/>
                <a:cs typeface="Calibri"/>
                <a:sym typeface="Calibri"/>
              </a:defRPr>
            </a:lvl3pPr>
            <a:lvl4pPr marL="815579" marR="0" lvl="3" indent="0" algn="l" rtl="0">
              <a:spcBef>
                <a:spcPts val="0"/>
              </a:spcBef>
              <a:buNone/>
              <a:defRPr sz="1125" b="0" i="0" u="none" strike="noStrike" cap="none">
                <a:solidFill>
                  <a:schemeClr val="dk1"/>
                </a:solidFill>
                <a:latin typeface="Calibri"/>
                <a:ea typeface="Calibri"/>
                <a:cs typeface="Calibri"/>
                <a:sym typeface="Calibri"/>
              </a:defRPr>
            </a:lvl4pPr>
            <a:lvl5pPr marL="1087439" marR="0" lvl="4" indent="0" algn="l" rtl="0">
              <a:spcBef>
                <a:spcPts val="0"/>
              </a:spcBef>
              <a:buNone/>
              <a:defRPr sz="1125" b="0" i="0" u="none" strike="noStrike" cap="none">
                <a:solidFill>
                  <a:schemeClr val="dk1"/>
                </a:solidFill>
                <a:latin typeface="Calibri"/>
                <a:ea typeface="Calibri"/>
                <a:cs typeface="Calibri"/>
                <a:sym typeface="Calibri"/>
              </a:defRPr>
            </a:lvl5pPr>
            <a:lvl6pPr marL="1359299" marR="0" lvl="5" indent="0" algn="l" rtl="0">
              <a:spcBef>
                <a:spcPts val="0"/>
              </a:spcBef>
              <a:buNone/>
              <a:defRPr sz="1125" b="0" i="0" u="none" strike="noStrike" cap="none">
                <a:solidFill>
                  <a:schemeClr val="dk1"/>
                </a:solidFill>
                <a:latin typeface="Calibri"/>
                <a:ea typeface="Calibri"/>
                <a:cs typeface="Calibri"/>
                <a:sym typeface="Calibri"/>
              </a:defRPr>
            </a:lvl6pPr>
            <a:lvl7pPr marL="1631159" marR="0" lvl="6" indent="0" algn="l" rtl="0">
              <a:spcBef>
                <a:spcPts val="0"/>
              </a:spcBef>
              <a:buNone/>
              <a:defRPr sz="1125" b="0" i="0" u="none" strike="noStrike" cap="none">
                <a:solidFill>
                  <a:schemeClr val="dk1"/>
                </a:solidFill>
                <a:latin typeface="Calibri"/>
                <a:ea typeface="Calibri"/>
                <a:cs typeface="Calibri"/>
                <a:sym typeface="Calibri"/>
              </a:defRPr>
            </a:lvl7pPr>
            <a:lvl8pPr marL="1903018" marR="0" lvl="7" indent="0" algn="l" rtl="0">
              <a:spcBef>
                <a:spcPts val="0"/>
              </a:spcBef>
              <a:buNone/>
              <a:defRPr sz="1125" b="0" i="0" u="none" strike="noStrike" cap="none">
                <a:solidFill>
                  <a:schemeClr val="dk1"/>
                </a:solidFill>
                <a:latin typeface="Calibri"/>
                <a:ea typeface="Calibri"/>
                <a:cs typeface="Calibri"/>
                <a:sym typeface="Calibri"/>
              </a:defRPr>
            </a:lvl8pPr>
            <a:lvl9pPr marL="2174878" marR="0" lvl="8" indent="0" algn="l" rtl="0">
              <a:spcBef>
                <a:spcPts val="0"/>
              </a:spcBef>
              <a:buNone/>
              <a:defRPr sz="1125"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sldNum" idx="12"/>
          </p:nvPr>
        </p:nvSpPr>
        <p:spPr>
          <a:xfrm>
            <a:off x="6888484" y="6780111"/>
            <a:ext cx="2194559" cy="389467"/>
          </a:xfrm>
          <a:prstGeom prst="rect">
            <a:avLst/>
          </a:prstGeom>
          <a:noFill/>
          <a:ln>
            <a:noFill/>
          </a:ln>
        </p:spPr>
        <p:txBody>
          <a:bodyPr lIns="72484" tIns="36232" rIns="72484" bIns="36232" anchor="ctr" anchorCtr="0">
            <a:noAutofit/>
          </a:bodyPr>
          <a:lstStyle/>
          <a:p>
            <a:pPr algn="r">
              <a:buSzPct val="25000"/>
            </a:pPr>
            <a:fld id="{00000000-1234-1234-1234-123412341234}" type="slidenum">
              <a:rPr lang="en-US" sz="750" smtClean="0">
                <a:solidFill>
                  <a:srgbClr val="888888"/>
                </a:solidFill>
                <a:latin typeface="Calibri"/>
                <a:ea typeface="Calibri"/>
                <a:cs typeface="Calibri"/>
                <a:sym typeface="Calibri"/>
              </a:rPr>
              <a:pPr algn="r">
                <a:buSzPct val="25000"/>
              </a:pPr>
              <a:t>‹#›</a:t>
            </a:fld>
            <a:endParaRPr lang="en-US" sz="750" dirty="0">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671832" y="487685"/>
            <a:ext cx="3145790" cy="1706879"/>
          </a:xfrm>
          <a:prstGeom prst="rect">
            <a:avLst/>
          </a:prstGeom>
          <a:noFill/>
          <a:ln>
            <a:noFill/>
          </a:ln>
        </p:spPr>
        <p:txBody>
          <a:bodyPr lIns="72484" tIns="72484" rIns="72484" bIns="72484" anchor="b" anchorCtr="0"/>
          <a:lstStyle>
            <a:lvl1pPr marL="0" marR="0" lvl="0" indent="0" algn="l" rtl="0">
              <a:lnSpc>
                <a:spcPct val="90000"/>
              </a:lnSpc>
              <a:spcBef>
                <a:spcPts val="0"/>
              </a:spcBef>
              <a:buClr>
                <a:schemeClr val="dk1"/>
              </a:buClr>
              <a:buFont typeface="Calibri"/>
              <a:buNone/>
              <a:defRPr sz="1875" b="0" i="0" u="none" strike="noStrike" cap="none">
                <a:solidFill>
                  <a:schemeClr val="dk1"/>
                </a:solidFill>
                <a:latin typeface="Calibri"/>
                <a:ea typeface="Calibri"/>
                <a:cs typeface="Calibri"/>
                <a:sym typeface="Calibri"/>
              </a:defRPr>
            </a:lvl1pPr>
            <a:lvl2pPr lvl="1" indent="0">
              <a:spcBef>
                <a:spcPts val="0"/>
              </a:spcBef>
              <a:buNone/>
              <a:defRPr sz="1125"/>
            </a:lvl2pPr>
            <a:lvl3pPr lvl="2" indent="0">
              <a:spcBef>
                <a:spcPts val="0"/>
              </a:spcBef>
              <a:buNone/>
              <a:defRPr sz="1125"/>
            </a:lvl3pPr>
            <a:lvl4pPr lvl="3" indent="0">
              <a:spcBef>
                <a:spcPts val="0"/>
              </a:spcBef>
              <a:buNone/>
              <a:defRPr sz="1125"/>
            </a:lvl4pPr>
            <a:lvl5pPr lvl="4" indent="0">
              <a:spcBef>
                <a:spcPts val="0"/>
              </a:spcBef>
              <a:buNone/>
              <a:defRPr sz="1125"/>
            </a:lvl5pPr>
            <a:lvl6pPr lvl="5" indent="0">
              <a:spcBef>
                <a:spcPts val="0"/>
              </a:spcBef>
              <a:buNone/>
              <a:defRPr sz="1125"/>
            </a:lvl6pPr>
            <a:lvl7pPr lvl="6" indent="0">
              <a:spcBef>
                <a:spcPts val="0"/>
              </a:spcBef>
              <a:buNone/>
              <a:defRPr sz="1125"/>
            </a:lvl7pPr>
            <a:lvl8pPr lvl="7" indent="0">
              <a:spcBef>
                <a:spcPts val="0"/>
              </a:spcBef>
              <a:buNone/>
              <a:defRPr sz="1125"/>
            </a:lvl8pPr>
            <a:lvl9pPr lvl="8" indent="0">
              <a:spcBef>
                <a:spcPts val="0"/>
              </a:spcBef>
              <a:buNone/>
              <a:defRPr sz="1125"/>
            </a:lvl9pPr>
          </a:lstStyle>
          <a:p>
            <a:endParaRPr/>
          </a:p>
        </p:txBody>
      </p:sp>
      <p:sp>
        <p:nvSpPr>
          <p:cNvPr id="67" name="Shape 67"/>
          <p:cNvSpPr>
            <a:spLocks noGrp="1"/>
          </p:cNvSpPr>
          <p:nvPr>
            <p:ph type="pic" idx="2"/>
          </p:nvPr>
        </p:nvSpPr>
        <p:spPr>
          <a:xfrm>
            <a:off x="4146552" y="1053253"/>
            <a:ext cx="4937758" cy="5198532"/>
          </a:xfrm>
          <a:prstGeom prst="rect">
            <a:avLst/>
          </a:prstGeom>
          <a:noFill/>
          <a:ln>
            <a:noFill/>
          </a:ln>
        </p:spPr>
        <p:txBody>
          <a:bodyPr lIns="72484" tIns="72484" rIns="72484" bIns="72484" anchor="t" anchorCtr="0"/>
          <a:lstStyle>
            <a:lvl1pPr marL="0" marR="0" lvl="0" indent="0" algn="l" rtl="0">
              <a:lnSpc>
                <a:spcPct val="90000"/>
              </a:lnSpc>
              <a:spcBef>
                <a:spcPts val="595"/>
              </a:spcBef>
              <a:buClr>
                <a:schemeClr val="dk1"/>
              </a:buClr>
              <a:buFont typeface="Arial"/>
              <a:buNone/>
              <a:defRPr sz="1875" b="0" i="0" u="none" strike="noStrike" cap="none">
                <a:solidFill>
                  <a:schemeClr val="dk1"/>
                </a:solidFill>
                <a:latin typeface="Calibri"/>
                <a:ea typeface="Calibri"/>
                <a:cs typeface="Calibri"/>
                <a:sym typeface="Calibri"/>
              </a:defRPr>
            </a:lvl1pPr>
            <a:lvl2pPr marL="271860" marR="0" lvl="1" indent="0" algn="l" rtl="0">
              <a:lnSpc>
                <a:spcPct val="90000"/>
              </a:lnSpc>
              <a:spcBef>
                <a:spcPts val="297"/>
              </a:spcBef>
              <a:buClr>
                <a:schemeClr val="dk1"/>
              </a:buClr>
              <a:buFont typeface="Arial"/>
              <a:buNone/>
              <a:defRPr sz="1650" b="0" i="0" u="none" strike="noStrike" cap="none">
                <a:solidFill>
                  <a:schemeClr val="dk1"/>
                </a:solidFill>
                <a:latin typeface="Calibri"/>
                <a:ea typeface="Calibri"/>
                <a:cs typeface="Calibri"/>
                <a:sym typeface="Calibri"/>
              </a:defRPr>
            </a:lvl2pPr>
            <a:lvl3pPr marL="543719" marR="0" lvl="2" indent="0" algn="l" rtl="0">
              <a:lnSpc>
                <a:spcPct val="90000"/>
              </a:lnSpc>
              <a:spcBef>
                <a:spcPts val="297"/>
              </a:spcBef>
              <a:buClr>
                <a:schemeClr val="dk1"/>
              </a:buClr>
              <a:buFont typeface="Arial"/>
              <a:buNone/>
              <a:defRPr sz="1425" b="0" i="0" u="none" strike="noStrike" cap="none">
                <a:solidFill>
                  <a:schemeClr val="dk1"/>
                </a:solidFill>
                <a:latin typeface="Calibri"/>
                <a:ea typeface="Calibri"/>
                <a:cs typeface="Calibri"/>
                <a:sym typeface="Calibri"/>
              </a:defRPr>
            </a:lvl3pPr>
            <a:lvl4pPr marL="815579" marR="0" lvl="3" indent="0" algn="l" rtl="0">
              <a:lnSpc>
                <a:spcPct val="90000"/>
              </a:lnSpc>
              <a:spcBef>
                <a:spcPts val="297"/>
              </a:spcBef>
              <a:buClr>
                <a:schemeClr val="dk1"/>
              </a:buClr>
              <a:buFont typeface="Arial"/>
              <a:buNone/>
              <a:defRPr sz="1200" b="0" i="0" u="none" strike="noStrike" cap="none">
                <a:solidFill>
                  <a:schemeClr val="dk1"/>
                </a:solidFill>
                <a:latin typeface="Calibri"/>
                <a:ea typeface="Calibri"/>
                <a:cs typeface="Calibri"/>
                <a:sym typeface="Calibri"/>
              </a:defRPr>
            </a:lvl4pPr>
            <a:lvl5pPr marL="1087439" marR="0" lvl="4" indent="0" algn="l" rtl="0">
              <a:lnSpc>
                <a:spcPct val="90000"/>
              </a:lnSpc>
              <a:spcBef>
                <a:spcPts val="297"/>
              </a:spcBef>
              <a:buClr>
                <a:schemeClr val="dk1"/>
              </a:buClr>
              <a:buFont typeface="Arial"/>
              <a:buNone/>
              <a:defRPr sz="1200" b="0" i="0" u="none" strike="noStrike" cap="none">
                <a:solidFill>
                  <a:schemeClr val="dk1"/>
                </a:solidFill>
                <a:latin typeface="Calibri"/>
                <a:ea typeface="Calibri"/>
                <a:cs typeface="Calibri"/>
                <a:sym typeface="Calibri"/>
              </a:defRPr>
            </a:lvl5pPr>
            <a:lvl6pPr marL="1359299" marR="0" lvl="5" indent="0" algn="l" rtl="0">
              <a:lnSpc>
                <a:spcPct val="90000"/>
              </a:lnSpc>
              <a:spcBef>
                <a:spcPts val="297"/>
              </a:spcBef>
              <a:buClr>
                <a:schemeClr val="dk1"/>
              </a:buClr>
              <a:buFont typeface="Arial"/>
              <a:buNone/>
              <a:defRPr sz="1200" b="0" i="0" u="none" strike="noStrike" cap="none">
                <a:solidFill>
                  <a:schemeClr val="dk1"/>
                </a:solidFill>
                <a:latin typeface="Calibri"/>
                <a:ea typeface="Calibri"/>
                <a:cs typeface="Calibri"/>
                <a:sym typeface="Calibri"/>
              </a:defRPr>
            </a:lvl6pPr>
            <a:lvl7pPr marL="1631159" marR="0" lvl="6" indent="0" algn="l" rtl="0">
              <a:lnSpc>
                <a:spcPct val="90000"/>
              </a:lnSpc>
              <a:spcBef>
                <a:spcPts val="297"/>
              </a:spcBef>
              <a:buClr>
                <a:schemeClr val="dk1"/>
              </a:buClr>
              <a:buFont typeface="Arial"/>
              <a:buNone/>
              <a:defRPr sz="1200" b="0" i="0" u="none" strike="noStrike" cap="none">
                <a:solidFill>
                  <a:schemeClr val="dk1"/>
                </a:solidFill>
                <a:latin typeface="Calibri"/>
                <a:ea typeface="Calibri"/>
                <a:cs typeface="Calibri"/>
                <a:sym typeface="Calibri"/>
              </a:defRPr>
            </a:lvl7pPr>
            <a:lvl8pPr marL="1903018" marR="0" lvl="7" indent="0" algn="l" rtl="0">
              <a:lnSpc>
                <a:spcPct val="90000"/>
              </a:lnSpc>
              <a:spcBef>
                <a:spcPts val="297"/>
              </a:spcBef>
              <a:buClr>
                <a:schemeClr val="dk1"/>
              </a:buClr>
              <a:buFont typeface="Arial"/>
              <a:buNone/>
              <a:defRPr sz="1200" b="0" i="0" u="none" strike="noStrike" cap="none">
                <a:solidFill>
                  <a:schemeClr val="dk1"/>
                </a:solidFill>
                <a:latin typeface="Calibri"/>
                <a:ea typeface="Calibri"/>
                <a:cs typeface="Calibri"/>
                <a:sym typeface="Calibri"/>
              </a:defRPr>
            </a:lvl8pPr>
            <a:lvl9pPr marL="2174878" marR="0" lvl="8" indent="0" algn="l" rtl="0">
              <a:lnSpc>
                <a:spcPct val="90000"/>
              </a:lnSpc>
              <a:spcBef>
                <a:spcPts val="297"/>
              </a:spcBef>
              <a:buClr>
                <a:schemeClr val="dk1"/>
              </a:buClr>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body" idx="1"/>
          </p:nvPr>
        </p:nvSpPr>
        <p:spPr>
          <a:xfrm>
            <a:off x="671832" y="2194561"/>
            <a:ext cx="3145790" cy="4065694"/>
          </a:xfrm>
          <a:prstGeom prst="rect">
            <a:avLst/>
          </a:prstGeom>
          <a:noFill/>
          <a:ln>
            <a:noFill/>
          </a:ln>
        </p:spPr>
        <p:txBody>
          <a:bodyPr lIns="72484" tIns="72484" rIns="72484" bIns="72484" anchor="t" anchorCtr="0"/>
          <a:lstStyle>
            <a:lvl1pPr marL="0" marR="0" lvl="0" indent="0" algn="l" rtl="0">
              <a:lnSpc>
                <a:spcPct val="90000"/>
              </a:lnSpc>
              <a:spcBef>
                <a:spcPts val="595"/>
              </a:spcBef>
              <a:buClr>
                <a:schemeClr val="dk1"/>
              </a:buClr>
              <a:buFont typeface="Arial"/>
              <a:buNone/>
              <a:defRPr sz="975" b="0" i="0" u="none" strike="noStrike" cap="none">
                <a:solidFill>
                  <a:schemeClr val="dk1"/>
                </a:solidFill>
                <a:latin typeface="Calibri"/>
                <a:ea typeface="Calibri"/>
                <a:cs typeface="Calibri"/>
                <a:sym typeface="Calibri"/>
              </a:defRPr>
            </a:lvl1pPr>
            <a:lvl2pPr marL="271860" marR="0" lvl="1" indent="0" algn="l" rtl="0">
              <a:lnSpc>
                <a:spcPct val="90000"/>
              </a:lnSpc>
              <a:spcBef>
                <a:spcPts val="297"/>
              </a:spcBef>
              <a:buClr>
                <a:schemeClr val="dk1"/>
              </a:buClr>
              <a:buFont typeface="Arial"/>
              <a:buNone/>
              <a:defRPr sz="900" b="0" i="0" u="none" strike="noStrike" cap="none">
                <a:solidFill>
                  <a:schemeClr val="dk1"/>
                </a:solidFill>
                <a:latin typeface="Calibri"/>
                <a:ea typeface="Calibri"/>
                <a:cs typeface="Calibri"/>
                <a:sym typeface="Calibri"/>
              </a:defRPr>
            </a:lvl2pPr>
            <a:lvl3pPr marL="543719" marR="0" lvl="2" indent="0" algn="l" rtl="0">
              <a:lnSpc>
                <a:spcPct val="90000"/>
              </a:lnSpc>
              <a:spcBef>
                <a:spcPts val="297"/>
              </a:spcBef>
              <a:buClr>
                <a:schemeClr val="dk1"/>
              </a:buClr>
              <a:buFont typeface="Arial"/>
              <a:buNone/>
              <a:defRPr sz="750" b="0" i="0" u="none" strike="noStrike" cap="none">
                <a:solidFill>
                  <a:schemeClr val="dk1"/>
                </a:solidFill>
                <a:latin typeface="Calibri"/>
                <a:ea typeface="Calibri"/>
                <a:cs typeface="Calibri"/>
                <a:sym typeface="Calibri"/>
              </a:defRPr>
            </a:lvl3pPr>
            <a:lvl4pPr marL="815579" marR="0" lvl="3" indent="0" algn="l" rtl="0">
              <a:lnSpc>
                <a:spcPct val="90000"/>
              </a:lnSpc>
              <a:spcBef>
                <a:spcPts val="297"/>
              </a:spcBef>
              <a:buClr>
                <a:schemeClr val="dk1"/>
              </a:buClr>
              <a:buFont typeface="Arial"/>
              <a:buNone/>
              <a:defRPr sz="600" b="0" i="0" u="none" strike="noStrike" cap="none">
                <a:solidFill>
                  <a:schemeClr val="dk1"/>
                </a:solidFill>
                <a:latin typeface="Calibri"/>
                <a:ea typeface="Calibri"/>
                <a:cs typeface="Calibri"/>
                <a:sym typeface="Calibri"/>
              </a:defRPr>
            </a:lvl4pPr>
            <a:lvl5pPr marL="1087439" marR="0" lvl="4" indent="0" algn="l" rtl="0">
              <a:lnSpc>
                <a:spcPct val="90000"/>
              </a:lnSpc>
              <a:spcBef>
                <a:spcPts val="297"/>
              </a:spcBef>
              <a:buClr>
                <a:schemeClr val="dk1"/>
              </a:buClr>
              <a:buFont typeface="Arial"/>
              <a:buNone/>
              <a:defRPr sz="600" b="0" i="0" u="none" strike="noStrike" cap="none">
                <a:solidFill>
                  <a:schemeClr val="dk1"/>
                </a:solidFill>
                <a:latin typeface="Calibri"/>
                <a:ea typeface="Calibri"/>
                <a:cs typeface="Calibri"/>
                <a:sym typeface="Calibri"/>
              </a:defRPr>
            </a:lvl5pPr>
            <a:lvl6pPr marL="1359299" marR="0" lvl="5" indent="0" algn="l" rtl="0">
              <a:lnSpc>
                <a:spcPct val="90000"/>
              </a:lnSpc>
              <a:spcBef>
                <a:spcPts val="297"/>
              </a:spcBef>
              <a:buClr>
                <a:schemeClr val="dk1"/>
              </a:buClr>
              <a:buFont typeface="Arial"/>
              <a:buNone/>
              <a:defRPr sz="600" b="0" i="0" u="none" strike="noStrike" cap="none">
                <a:solidFill>
                  <a:schemeClr val="dk1"/>
                </a:solidFill>
                <a:latin typeface="Calibri"/>
                <a:ea typeface="Calibri"/>
                <a:cs typeface="Calibri"/>
                <a:sym typeface="Calibri"/>
              </a:defRPr>
            </a:lvl6pPr>
            <a:lvl7pPr marL="1631159" marR="0" lvl="6" indent="0" algn="l" rtl="0">
              <a:lnSpc>
                <a:spcPct val="90000"/>
              </a:lnSpc>
              <a:spcBef>
                <a:spcPts val="297"/>
              </a:spcBef>
              <a:buClr>
                <a:schemeClr val="dk1"/>
              </a:buClr>
              <a:buFont typeface="Arial"/>
              <a:buNone/>
              <a:defRPr sz="600" b="0" i="0" u="none" strike="noStrike" cap="none">
                <a:solidFill>
                  <a:schemeClr val="dk1"/>
                </a:solidFill>
                <a:latin typeface="Calibri"/>
                <a:ea typeface="Calibri"/>
                <a:cs typeface="Calibri"/>
                <a:sym typeface="Calibri"/>
              </a:defRPr>
            </a:lvl7pPr>
            <a:lvl8pPr marL="1903018" marR="0" lvl="7" indent="0" algn="l" rtl="0">
              <a:lnSpc>
                <a:spcPct val="90000"/>
              </a:lnSpc>
              <a:spcBef>
                <a:spcPts val="297"/>
              </a:spcBef>
              <a:buClr>
                <a:schemeClr val="dk1"/>
              </a:buClr>
              <a:buFont typeface="Arial"/>
              <a:buNone/>
              <a:defRPr sz="600" b="0" i="0" u="none" strike="noStrike" cap="none">
                <a:solidFill>
                  <a:schemeClr val="dk1"/>
                </a:solidFill>
                <a:latin typeface="Calibri"/>
                <a:ea typeface="Calibri"/>
                <a:cs typeface="Calibri"/>
                <a:sym typeface="Calibri"/>
              </a:defRPr>
            </a:lvl8pPr>
            <a:lvl9pPr marL="2174878" marR="0" lvl="8" indent="0" algn="l" rtl="0">
              <a:lnSpc>
                <a:spcPct val="90000"/>
              </a:lnSpc>
              <a:spcBef>
                <a:spcPts val="297"/>
              </a:spcBef>
              <a:buClr>
                <a:schemeClr val="dk1"/>
              </a:buClr>
              <a:buFont typeface="Arial"/>
              <a:buNone/>
              <a:defRPr sz="6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dt" idx="10"/>
          </p:nvPr>
        </p:nvSpPr>
        <p:spPr>
          <a:xfrm>
            <a:off x="670564" y="6780111"/>
            <a:ext cx="2194559" cy="389467"/>
          </a:xfrm>
          <a:prstGeom prst="rect">
            <a:avLst/>
          </a:prstGeom>
          <a:noFill/>
          <a:ln>
            <a:noFill/>
          </a:ln>
        </p:spPr>
        <p:txBody>
          <a:bodyPr lIns="72484" tIns="72484" rIns="72484" bIns="72484" anchor="ctr" anchorCtr="0"/>
          <a:lstStyle>
            <a:lvl1pPr marL="0" marR="0" lvl="0" indent="0" algn="l" rtl="0">
              <a:spcBef>
                <a:spcPts val="0"/>
              </a:spcBef>
              <a:buNone/>
              <a:defRPr sz="750">
                <a:solidFill>
                  <a:srgbClr val="888888"/>
                </a:solidFill>
                <a:latin typeface="Calibri"/>
                <a:ea typeface="Calibri"/>
                <a:cs typeface="Calibri"/>
                <a:sym typeface="Calibri"/>
              </a:defRPr>
            </a:lvl1pPr>
            <a:lvl2pPr marL="271860" marR="0" lvl="1" indent="0" algn="l" rtl="0">
              <a:spcBef>
                <a:spcPts val="0"/>
              </a:spcBef>
              <a:buNone/>
              <a:defRPr sz="1125" b="0" i="0" u="none" strike="noStrike" cap="none">
                <a:solidFill>
                  <a:schemeClr val="dk1"/>
                </a:solidFill>
                <a:latin typeface="Calibri"/>
                <a:ea typeface="Calibri"/>
                <a:cs typeface="Calibri"/>
                <a:sym typeface="Calibri"/>
              </a:defRPr>
            </a:lvl2pPr>
            <a:lvl3pPr marL="543719" marR="0" lvl="2" indent="0" algn="l" rtl="0">
              <a:spcBef>
                <a:spcPts val="0"/>
              </a:spcBef>
              <a:buNone/>
              <a:defRPr sz="1125" b="0" i="0" u="none" strike="noStrike" cap="none">
                <a:solidFill>
                  <a:schemeClr val="dk1"/>
                </a:solidFill>
                <a:latin typeface="Calibri"/>
                <a:ea typeface="Calibri"/>
                <a:cs typeface="Calibri"/>
                <a:sym typeface="Calibri"/>
              </a:defRPr>
            </a:lvl3pPr>
            <a:lvl4pPr marL="815579" marR="0" lvl="3" indent="0" algn="l" rtl="0">
              <a:spcBef>
                <a:spcPts val="0"/>
              </a:spcBef>
              <a:buNone/>
              <a:defRPr sz="1125" b="0" i="0" u="none" strike="noStrike" cap="none">
                <a:solidFill>
                  <a:schemeClr val="dk1"/>
                </a:solidFill>
                <a:latin typeface="Calibri"/>
                <a:ea typeface="Calibri"/>
                <a:cs typeface="Calibri"/>
                <a:sym typeface="Calibri"/>
              </a:defRPr>
            </a:lvl4pPr>
            <a:lvl5pPr marL="1087439" marR="0" lvl="4" indent="0" algn="l" rtl="0">
              <a:spcBef>
                <a:spcPts val="0"/>
              </a:spcBef>
              <a:buNone/>
              <a:defRPr sz="1125" b="0" i="0" u="none" strike="noStrike" cap="none">
                <a:solidFill>
                  <a:schemeClr val="dk1"/>
                </a:solidFill>
                <a:latin typeface="Calibri"/>
                <a:ea typeface="Calibri"/>
                <a:cs typeface="Calibri"/>
                <a:sym typeface="Calibri"/>
              </a:defRPr>
            </a:lvl5pPr>
            <a:lvl6pPr marL="1359299" marR="0" lvl="5" indent="0" algn="l" rtl="0">
              <a:spcBef>
                <a:spcPts val="0"/>
              </a:spcBef>
              <a:buNone/>
              <a:defRPr sz="1125" b="0" i="0" u="none" strike="noStrike" cap="none">
                <a:solidFill>
                  <a:schemeClr val="dk1"/>
                </a:solidFill>
                <a:latin typeface="Calibri"/>
                <a:ea typeface="Calibri"/>
                <a:cs typeface="Calibri"/>
                <a:sym typeface="Calibri"/>
              </a:defRPr>
            </a:lvl6pPr>
            <a:lvl7pPr marL="1631159" marR="0" lvl="6" indent="0" algn="l" rtl="0">
              <a:spcBef>
                <a:spcPts val="0"/>
              </a:spcBef>
              <a:buNone/>
              <a:defRPr sz="1125" b="0" i="0" u="none" strike="noStrike" cap="none">
                <a:solidFill>
                  <a:schemeClr val="dk1"/>
                </a:solidFill>
                <a:latin typeface="Calibri"/>
                <a:ea typeface="Calibri"/>
                <a:cs typeface="Calibri"/>
                <a:sym typeface="Calibri"/>
              </a:defRPr>
            </a:lvl7pPr>
            <a:lvl8pPr marL="1903018" marR="0" lvl="7" indent="0" algn="l" rtl="0">
              <a:spcBef>
                <a:spcPts val="0"/>
              </a:spcBef>
              <a:buNone/>
              <a:defRPr sz="1125" b="0" i="0" u="none" strike="noStrike" cap="none">
                <a:solidFill>
                  <a:schemeClr val="dk1"/>
                </a:solidFill>
                <a:latin typeface="Calibri"/>
                <a:ea typeface="Calibri"/>
                <a:cs typeface="Calibri"/>
                <a:sym typeface="Calibri"/>
              </a:defRPr>
            </a:lvl8pPr>
            <a:lvl9pPr marL="2174878" marR="0" lvl="8" indent="0" algn="l" rtl="0">
              <a:spcBef>
                <a:spcPts val="0"/>
              </a:spcBef>
              <a:buNone/>
              <a:defRPr sz="1125"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ftr" idx="11"/>
          </p:nvPr>
        </p:nvSpPr>
        <p:spPr>
          <a:xfrm>
            <a:off x="3230881" y="6780111"/>
            <a:ext cx="3291840" cy="389467"/>
          </a:xfrm>
          <a:prstGeom prst="rect">
            <a:avLst/>
          </a:prstGeom>
          <a:noFill/>
          <a:ln>
            <a:noFill/>
          </a:ln>
        </p:spPr>
        <p:txBody>
          <a:bodyPr lIns="72484" tIns="72484" rIns="72484" bIns="72484" anchor="ctr" anchorCtr="0"/>
          <a:lstStyle>
            <a:lvl1pPr marL="0" marR="0" lvl="0" indent="0" algn="ctr" rtl="0">
              <a:spcBef>
                <a:spcPts val="0"/>
              </a:spcBef>
              <a:buNone/>
              <a:defRPr sz="750">
                <a:solidFill>
                  <a:srgbClr val="888888"/>
                </a:solidFill>
                <a:latin typeface="Calibri"/>
                <a:ea typeface="Calibri"/>
                <a:cs typeface="Calibri"/>
                <a:sym typeface="Calibri"/>
              </a:defRPr>
            </a:lvl1pPr>
            <a:lvl2pPr marL="271860" marR="0" lvl="1" indent="0" algn="l" rtl="0">
              <a:spcBef>
                <a:spcPts val="0"/>
              </a:spcBef>
              <a:buNone/>
              <a:defRPr sz="1125" b="0" i="0" u="none" strike="noStrike" cap="none">
                <a:solidFill>
                  <a:schemeClr val="dk1"/>
                </a:solidFill>
                <a:latin typeface="Calibri"/>
                <a:ea typeface="Calibri"/>
                <a:cs typeface="Calibri"/>
                <a:sym typeface="Calibri"/>
              </a:defRPr>
            </a:lvl2pPr>
            <a:lvl3pPr marL="543719" marR="0" lvl="2" indent="0" algn="l" rtl="0">
              <a:spcBef>
                <a:spcPts val="0"/>
              </a:spcBef>
              <a:buNone/>
              <a:defRPr sz="1125" b="0" i="0" u="none" strike="noStrike" cap="none">
                <a:solidFill>
                  <a:schemeClr val="dk1"/>
                </a:solidFill>
                <a:latin typeface="Calibri"/>
                <a:ea typeface="Calibri"/>
                <a:cs typeface="Calibri"/>
                <a:sym typeface="Calibri"/>
              </a:defRPr>
            </a:lvl3pPr>
            <a:lvl4pPr marL="815579" marR="0" lvl="3" indent="0" algn="l" rtl="0">
              <a:spcBef>
                <a:spcPts val="0"/>
              </a:spcBef>
              <a:buNone/>
              <a:defRPr sz="1125" b="0" i="0" u="none" strike="noStrike" cap="none">
                <a:solidFill>
                  <a:schemeClr val="dk1"/>
                </a:solidFill>
                <a:latin typeface="Calibri"/>
                <a:ea typeface="Calibri"/>
                <a:cs typeface="Calibri"/>
                <a:sym typeface="Calibri"/>
              </a:defRPr>
            </a:lvl4pPr>
            <a:lvl5pPr marL="1087439" marR="0" lvl="4" indent="0" algn="l" rtl="0">
              <a:spcBef>
                <a:spcPts val="0"/>
              </a:spcBef>
              <a:buNone/>
              <a:defRPr sz="1125" b="0" i="0" u="none" strike="noStrike" cap="none">
                <a:solidFill>
                  <a:schemeClr val="dk1"/>
                </a:solidFill>
                <a:latin typeface="Calibri"/>
                <a:ea typeface="Calibri"/>
                <a:cs typeface="Calibri"/>
                <a:sym typeface="Calibri"/>
              </a:defRPr>
            </a:lvl5pPr>
            <a:lvl6pPr marL="1359299" marR="0" lvl="5" indent="0" algn="l" rtl="0">
              <a:spcBef>
                <a:spcPts val="0"/>
              </a:spcBef>
              <a:buNone/>
              <a:defRPr sz="1125" b="0" i="0" u="none" strike="noStrike" cap="none">
                <a:solidFill>
                  <a:schemeClr val="dk1"/>
                </a:solidFill>
                <a:latin typeface="Calibri"/>
                <a:ea typeface="Calibri"/>
                <a:cs typeface="Calibri"/>
                <a:sym typeface="Calibri"/>
              </a:defRPr>
            </a:lvl6pPr>
            <a:lvl7pPr marL="1631159" marR="0" lvl="6" indent="0" algn="l" rtl="0">
              <a:spcBef>
                <a:spcPts val="0"/>
              </a:spcBef>
              <a:buNone/>
              <a:defRPr sz="1125" b="0" i="0" u="none" strike="noStrike" cap="none">
                <a:solidFill>
                  <a:schemeClr val="dk1"/>
                </a:solidFill>
                <a:latin typeface="Calibri"/>
                <a:ea typeface="Calibri"/>
                <a:cs typeface="Calibri"/>
                <a:sym typeface="Calibri"/>
              </a:defRPr>
            </a:lvl7pPr>
            <a:lvl8pPr marL="1903018" marR="0" lvl="7" indent="0" algn="l" rtl="0">
              <a:spcBef>
                <a:spcPts val="0"/>
              </a:spcBef>
              <a:buNone/>
              <a:defRPr sz="1125" b="0" i="0" u="none" strike="noStrike" cap="none">
                <a:solidFill>
                  <a:schemeClr val="dk1"/>
                </a:solidFill>
                <a:latin typeface="Calibri"/>
                <a:ea typeface="Calibri"/>
                <a:cs typeface="Calibri"/>
                <a:sym typeface="Calibri"/>
              </a:defRPr>
            </a:lvl8pPr>
            <a:lvl9pPr marL="2174878" marR="0" lvl="8" indent="0" algn="l" rtl="0">
              <a:spcBef>
                <a:spcPts val="0"/>
              </a:spcBef>
              <a:buNone/>
              <a:defRPr sz="1125"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sldNum" idx="12"/>
          </p:nvPr>
        </p:nvSpPr>
        <p:spPr>
          <a:xfrm>
            <a:off x="6888484" y="6780111"/>
            <a:ext cx="2194559" cy="389467"/>
          </a:xfrm>
          <a:prstGeom prst="rect">
            <a:avLst/>
          </a:prstGeom>
          <a:noFill/>
          <a:ln>
            <a:noFill/>
          </a:ln>
        </p:spPr>
        <p:txBody>
          <a:bodyPr lIns="72484" tIns="36232" rIns="72484" bIns="36232" anchor="ctr" anchorCtr="0">
            <a:noAutofit/>
          </a:bodyPr>
          <a:lstStyle/>
          <a:p>
            <a:pPr algn="r">
              <a:buSzPct val="25000"/>
            </a:pPr>
            <a:fld id="{00000000-1234-1234-1234-123412341234}" type="slidenum">
              <a:rPr lang="en-US" sz="750" smtClean="0">
                <a:solidFill>
                  <a:srgbClr val="888888"/>
                </a:solidFill>
                <a:latin typeface="Calibri"/>
                <a:ea typeface="Calibri"/>
                <a:cs typeface="Calibri"/>
                <a:sym typeface="Calibri"/>
              </a:rPr>
              <a:pPr algn="r">
                <a:buSzPct val="25000"/>
              </a:pPr>
              <a:t>‹#›</a:t>
            </a:fld>
            <a:endParaRPr lang="en-US" sz="750" dirty="0">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670564" y="389466"/>
            <a:ext cx="8412479" cy="1413934"/>
          </a:xfrm>
          <a:prstGeom prst="rect">
            <a:avLst/>
          </a:prstGeom>
          <a:noFill/>
          <a:ln>
            <a:noFill/>
          </a:ln>
        </p:spPr>
        <p:txBody>
          <a:bodyPr lIns="72484" tIns="72484" rIns="72484" bIns="72484" anchor="ctr" anchorCtr="0"/>
          <a:lstStyle>
            <a:lvl1pPr marL="0" marR="0" lvl="0" indent="0" algn="l" rtl="0">
              <a:lnSpc>
                <a:spcPct val="90000"/>
              </a:lnSpc>
              <a:spcBef>
                <a:spcPts val="0"/>
              </a:spcBef>
              <a:buClr>
                <a:schemeClr val="dk1"/>
              </a:buClr>
              <a:buFont typeface="Calibri"/>
              <a:buNone/>
              <a:defRPr sz="2625" b="0" i="0" u="none" strike="noStrike" cap="none">
                <a:solidFill>
                  <a:schemeClr val="dk1"/>
                </a:solidFill>
                <a:latin typeface="Calibri"/>
                <a:ea typeface="Calibri"/>
                <a:cs typeface="Calibri"/>
                <a:sym typeface="Calibri"/>
              </a:defRPr>
            </a:lvl1pPr>
            <a:lvl2pPr lvl="1" indent="0">
              <a:spcBef>
                <a:spcPts val="0"/>
              </a:spcBef>
              <a:buNone/>
              <a:defRPr sz="1125"/>
            </a:lvl2pPr>
            <a:lvl3pPr lvl="2" indent="0">
              <a:spcBef>
                <a:spcPts val="0"/>
              </a:spcBef>
              <a:buNone/>
              <a:defRPr sz="1125"/>
            </a:lvl3pPr>
            <a:lvl4pPr lvl="3" indent="0">
              <a:spcBef>
                <a:spcPts val="0"/>
              </a:spcBef>
              <a:buNone/>
              <a:defRPr sz="1125"/>
            </a:lvl4pPr>
            <a:lvl5pPr lvl="4" indent="0">
              <a:spcBef>
                <a:spcPts val="0"/>
              </a:spcBef>
              <a:buNone/>
              <a:defRPr sz="1125"/>
            </a:lvl5pPr>
            <a:lvl6pPr lvl="5" indent="0">
              <a:spcBef>
                <a:spcPts val="0"/>
              </a:spcBef>
              <a:buNone/>
              <a:defRPr sz="1125"/>
            </a:lvl6pPr>
            <a:lvl7pPr lvl="6" indent="0">
              <a:spcBef>
                <a:spcPts val="0"/>
              </a:spcBef>
              <a:buNone/>
              <a:defRPr sz="1125"/>
            </a:lvl7pPr>
            <a:lvl8pPr lvl="7" indent="0">
              <a:spcBef>
                <a:spcPts val="0"/>
              </a:spcBef>
              <a:buNone/>
              <a:defRPr sz="1125"/>
            </a:lvl8pPr>
            <a:lvl9pPr lvl="8" indent="0">
              <a:spcBef>
                <a:spcPts val="0"/>
              </a:spcBef>
              <a:buNone/>
              <a:defRPr sz="1125"/>
            </a:lvl9pPr>
          </a:lstStyle>
          <a:p>
            <a:endParaRPr/>
          </a:p>
        </p:txBody>
      </p:sp>
      <p:sp>
        <p:nvSpPr>
          <p:cNvPr id="74" name="Shape 74"/>
          <p:cNvSpPr txBox="1">
            <a:spLocks noGrp="1"/>
          </p:cNvSpPr>
          <p:nvPr>
            <p:ph type="body" idx="1"/>
          </p:nvPr>
        </p:nvSpPr>
        <p:spPr>
          <a:xfrm rot="5400000">
            <a:off x="2556087" y="61812"/>
            <a:ext cx="4641428" cy="8412479"/>
          </a:xfrm>
          <a:prstGeom prst="rect">
            <a:avLst/>
          </a:prstGeom>
          <a:noFill/>
          <a:ln>
            <a:noFill/>
          </a:ln>
        </p:spPr>
        <p:txBody>
          <a:bodyPr lIns="72484" tIns="72484" rIns="72484" bIns="72484" anchor="t" anchorCtr="0"/>
          <a:lstStyle>
            <a:lvl1pPr marL="135930" marR="0" lvl="0" indent="-30207" algn="l" rtl="0">
              <a:lnSpc>
                <a:spcPct val="90000"/>
              </a:lnSpc>
              <a:spcBef>
                <a:spcPts val="595"/>
              </a:spcBef>
              <a:buClr>
                <a:schemeClr val="dk1"/>
              </a:buClr>
              <a:buSzPct val="100000"/>
              <a:buFont typeface="Arial"/>
              <a:buChar char="•"/>
              <a:defRPr sz="1650" b="0" i="0" u="none" strike="noStrike" cap="none">
                <a:solidFill>
                  <a:schemeClr val="dk1"/>
                </a:solidFill>
                <a:latin typeface="Calibri"/>
                <a:ea typeface="Calibri"/>
                <a:cs typeface="Calibri"/>
                <a:sym typeface="Calibri"/>
              </a:defRPr>
            </a:lvl1pPr>
            <a:lvl2pPr marL="407789" marR="0" lvl="1" indent="-45310" algn="l" rtl="0">
              <a:lnSpc>
                <a:spcPct val="90000"/>
              </a:lnSpc>
              <a:spcBef>
                <a:spcPts val="297"/>
              </a:spcBef>
              <a:buClr>
                <a:schemeClr val="dk1"/>
              </a:buClr>
              <a:buSzPct val="100000"/>
              <a:buFont typeface="Arial"/>
              <a:buChar char="•"/>
              <a:defRPr sz="1425" b="0" i="0" u="none" strike="noStrike" cap="none">
                <a:solidFill>
                  <a:schemeClr val="dk1"/>
                </a:solidFill>
                <a:latin typeface="Calibri"/>
                <a:ea typeface="Calibri"/>
                <a:cs typeface="Calibri"/>
                <a:sym typeface="Calibri"/>
              </a:defRPr>
            </a:lvl2pPr>
            <a:lvl3pPr marL="679649" marR="0" lvl="2" indent="-60413" algn="l" rtl="0">
              <a:lnSpc>
                <a:spcPct val="90000"/>
              </a:lnSpc>
              <a:spcBef>
                <a:spcPts val="297"/>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951509" marR="0" lvl="3"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4pPr>
            <a:lvl5pPr marL="1223369" marR="0" lvl="4"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5pPr>
            <a:lvl6pPr marL="1495229" marR="0" lvl="5"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6pPr>
            <a:lvl7pPr marL="1767088" marR="0" lvl="6"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7pPr>
            <a:lvl8pPr marL="2038948" marR="0" lvl="7"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8pPr>
            <a:lvl9pPr marL="2310808" marR="0" lvl="8"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dt" idx="10"/>
          </p:nvPr>
        </p:nvSpPr>
        <p:spPr>
          <a:xfrm>
            <a:off x="670564" y="6780111"/>
            <a:ext cx="2194559" cy="389467"/>
          </a:xfrm>
          <a:prstGeom prst="rect">
            <a:avLst/>
          </a:prstGeom>
          <a:noFill/>
          <a:ln>
            <a:noFill/>
          </a:ln>
        </p:spPr>
        <p:txBody>
          <a:bodyPr lIns="72484" tIns="72484" rIns="72484" bIns="72484" anchor="ctr" anchorCtr="0"/>
          <a:lstStyle>
            <a:lvl1pPr marL="0" marR="0" lvl="0" indent="0" algn="l" rtl="0">
              <a:spcBef>
                <a:spcPts val="0"/>
              </a:spcBef>
              <a:buNone/>
              <a:defRPr sz="750">
                <a:solidFill>
                  <a:srgbClr val="888888"/>
                </a:solidFill>
                <a:latin typeface="Calibri"/>
                <a:ea typeface="Calibri"/>
                <a:cs typeface="Calibri"/>
                <a:sym typeface="Calibri"/>
              </a:defRPr>
            </a:lvl1pPr>
            <a:lvl2pPr marL="271860" marR="0" lvl="1" indent="0" algn="l" rtl="0">
              <a:spcBef>
                <a:spcPts val="0"/>
              </a:spcBef>
              <a:buNone/>
              <a:defRPr sz="1125" b="0" i="0" u="none" strike="noStrike" cap="none">
                <a:solidFill>
                  <a:schemeClr val="dk1"/>
                </a:solidFill>
                <a:latin typeface="Calibri"/>
                <a:ea typeface="Calibri"/>
                <a:cs typeface="Calibri"/>
                <a:sym typeface="Calibri"/>
              </a:defRPr>
            </a:lvl2pPr>
            <a:lvl3pPr marL="543719" marR="0" lvl="2" indent="0" algn="l" rtl="0">
              <a:spcBef>
                <a:spcPts val="0"/>
              </a:spcBef>
              <a:buNone/>
              <a:defRPr sz="1125" b="0" i="0" u="none" strike="noStrike" cap="none">
                <a:solidFill>
                  <a:schemeClr val="dk1"/>
                </a:solidFill>
                <a:latin typeface="Calibri"/>
                <a:ea typeface="Calibri"/>
                <a:cs typeface="Calibri"/>
                <a:sym typeface="Calibri"/>
              </a:defRPr>
            </a:lvl3pPr>
            <a:lvl4pPr marL="815579" marR="0" lvl="3" indent="0" algn="l" rtl="0">
              <a:spcBef>
                <a:spcPts val="0"/>
              </a:spcBef>
              <a:buNone/>
              <a:defRPr sz="1125" b="0" i="0" u="none" strike="noStrike" cap="none">
                <a:solidFill>
                  <a:schemeClr val="dk1"/>
                </a:solidFill>
                <a:latin typeface="Calibri"/>
                <a:ea typeface="Calibri"/>
                <a:cs typeface="Calibri"/>
                <a:sym typeface="Calibri"/>
              </a:defRPr>
            </a:lvl4pPr>
            <a:lvl5pPr marL="1087439" marR="0" lvl="4" indent="0" algn="l" rtl="0">
              <a:spcBef>
                <a:spcPts val="0"/>
              </a:spcBef>
              <a:buNone/>
              <a:defRPr sz="1125" b="0" i="0" u="none" strike="noStrike" cap="none">
                <a:solidFill>
                  <a:schemeClr val="dk1"/>
                </a:solidFill>
                <a:latin typeface="Calibri"/>
                <a:ea typeface="Calibri"/>
                <a:cs typeface="Calibri"/>
                <a:sym typeface="Calibri"/>
              </a:defRPr>
            </a:lvl5pPr>
            <a:lvl6pPr marL="1359299" marR="0" lvl="5" indent="0" algn="l" rtl="0">
              <a:spcBef>
                <a:spcPts val="0"/>
              </a:spcBef>
              <a:buNone/>
              <a:defRPr sz="1125" b="0" i="0" u="none" strike="noStrike" cap="none">
                <a:solidFill>
                  <a:schemeClr val="dk1"/>
                </a:solidFill>
                <a:latin typeface="Calibri"/>
                <a:ea typeface="Calibri"/>
                <a:cs typeface="Calibri"/>
                <a:sym typeface="Calibri"/>
              </a:defRPr>
            </a:lvl6pPr>
            <a:lvl7pPr marL="1631159" marR="0" lvl="6" indent="0" algn="l" rtl="0">
              <a:spcBef>
                <a:spcPts val="0"/>
              </a:spcBef>
              <a:buNone/>
              <a:defRPr sz="1125" b="0" i="0" u="none" strike="noStrike" cap="none">
                <a:solidFill>
                  <a:schemeClr val="dk1"/>
                </a:solidFill>
                <a:latin typeface="Calibri"/>
                <a:ea typeface="Calibri"/>
                <a:cs typeface="Calibri"/>
                <a:sym typeface="Calibri"/>
              </a:defRPr>
            </a:lvl7pPr>
            <a:lvl8pPr marL="1903018" marR="0" lvl="7" indent="0" algn="l" rtl="0">
              <a:spcBef>
                <a:spcPts val="0"/>
              </a:spcBef>
              <a:buNone/>
              <a:defRPr sz="1125" b="0" i="0" u="none" strike="noStrike" cap="none">
                <a:solidFill>
                  <a:schemeClr val="dk1"/>
                </a:solidFill>
                <a:latin typeface="Calibri"/>
                <a:ea typeface="Calibri"/>
                <a:cs typeface="Calibri"/>
                <a:sym typeface="Calibri"/>
              </a:defRPr>
            </a:lvl8pPr>
            <a:lvl9pPr marL="2174878" marR="0" lvl="8" indent="0" algn="l" rtl="0">
              <a:spcBef>
                <a:spcPts val="0"/>
              </a:spcBef>
              <a:buNone/>
              <a:defRPr sz="1125"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ftr" idx="11"/>
          </p:nvPr>
        </p:nvSpPr>
        <p:spPr>
          <a:xfrm>
            <a:off x="3230881" y="6780111"/>
            <a:ext cx="3291840" cy="389467"/>
          </a:xfrm>
          <a:prstGeom prst="rect">
            <a:avLst/>
          </a:prstGeom>
          <a:noFill/>
          <a:ln>
            <a:noFill/>
          </a:ln>
        </p:spPr>
        <p:txBody>
          <a:bodyPr lIns="72484" tIns="72484" rIns="72484" bIns="72484" anchor="ctr" anchorCtr="0"/>
          <a:lstStyle>
            <a:lvl1pPr marL="0" marR="0" lvl="0" indent="0" algn="ctr" rtl="0">
              <a:spcBef>
                <a:spcPts val="0"/>
              </a:spcBef>
              <a:buNone/>
              <a:defRPr sz="750">
                <a:solidFill>
                  <a:srgbClr val="888888"/>
                </a:solidFill>
                <a:latin typeface="Calibri"/>
                <a:ea typeface="Calibri"/>
                <a:cs typeface="Calibri"/>
                <a:sym typeface="Calibri"/>
              </a:defRPr>
            </a:lvl1pPr>
            <a:lvl2pPr marL="271860" marR="0" lvl="1" indent="0" algn="l" rtl="0">
              <a:spcBef>
                <a:spcPts val="0"/>
              </a:spcBef>
              <a:buNone/>
              <a:defRPr sz="1125" b="0" i="0" u="none" strike="noStrike" cap="none">
                <a:solidFill>
                  <a:schemeClr val="dk1"/>
                </a:solidFill>
                <a:latin typeface="Calibri"/>
                <a:ea typeface="Calibri"/>
                <a:cs typeface="Calibri"/>
                <a:sym typeface="Calibri"/>
              </a:defRPr>
            </a:lvl2pPr>
            <a:lvl3pPr marL="543719" marR="0" lvl="2" indent="0" algn="l" rtl="0">
              <a:spcBef>
                <a:spcPts val="0"/>
              </a:spcBef>
              <a:buNone/>
              <a:defRPr sz="1125" b="0" i="0" u="none" strike="noStrike" cap="none">
                <a:solidFill>
                  <a:schemeClr val="dk1"/>
                </a:solidFill>
                <a:latin typeface="Calibri"/>
                <a:ea typeface="Calibri"/>
                <a:cs typeface="Calibri"/>
                <a:sym typeface="Calibri"/>
              </a:defRPr>
            </a:lvl3pPr>
            <a:lvl4pPr marL="815579" marR="0" lvl="3" indent="0" algn="l" rtl="0">
              <a:spcBef>
                <a:spcPts val="0"/>
              </a:spcBef>
              <a:buNone/>
              <a:defRPr sz="1125" b="0" i="0" u="none" strike="noStrike" cap="none">
                <a:solidFill>
                  <a:schemeClr val="dk1"/>
                </a:solidFill>
                <a:latin typeface="Calibri"/>
                <a:ea typeface="Calibri"/>
                <a:cs typeface="Calibri"/>
                <a:sym typeface="Calibri"/>
              </a:defRPr>
            </a:lvl4pPr>
            <a:lvl5pPr marL="1087439" marR="0" lvl="4" indent="0" algn="l" rtl="0">
              <a:spcBef>
                <a:spcPts val="0"/>
              </a:spcBef>
              <a:buNone/>
              <a:defRPr sz="1125" b="0" i="0" u="none" strike="noStrike" cap="none">
                <a:solidFill>
                  <a:schemeClr val="dk1"/>
                </a:solidFill>
                <a:latin typeface="Calibri"/>
                <a:ea typeface="Calibri"/>
                <a:cs typeface="Calibri"/>
                <a:sym typeface="Calibri"/>
              </a:defRPr>
            </a:lvl5pPr>
            <a:lvl6pPr marL="1359299" marR="0" lvl="5" indent="0" algn="l" rtl="0">
              <a:spcBef>
                <a:spcPts val="0"/>
              </a:spcBef>
              <a:buNone/>
              <a:defRPr sz="1125" b="0" i="0" u="none" strike="noStrike" cap="none">
                <a:solidFill>
                  <a:schemeClr val="dk1"/>
                </a:solidFill>
                <a:latin typeface="Calibri"/>
                <a:ea typeface="Calibri"/>
                <a:cs typeface="Calibri"/>
                <a:sym typeface="Calibri"/>
              </a:defRPr>
            </a:lvl6pPr>
            <a:lvl7pPr marL="1631159" marR="0" lvl="6" indent="0" algn="l" rtl="0">
              <a:spcBef>
                <a:spcPts val="0"/>
              </a:spcBef>
              <a:buNone/>
              <a:defRPr sz="1125" b="0" i="0" u="none" strike="noStrike" cap="none">
                <a:solidFill>
                  <a:schemeClr val="dk1"/>
                </a:solidFill>
                <a:latin typeface="Calibri"/>
                <a:ea typeface="Calibri"/>
                <a:cs typeface="Calibri"/>
                <a:sym typeface="Calibri"/>
              </a:defRPr>
            </a:lvl7pPr>
            <a:lvl8pPr marL="1903018" marR="0" lvl="7" indent="0" algn="l" rtl="0">
              <a:spcBef>
                <a:spcPts val="0"/>
              </a:spcBef>
              <a:buNone/>
              <a:defRPr sz="1125" b="0" i="0" u="none" strike="noStrike" cap="none">
                <a:solidFill>
                  <a:schemeClr val="dk1"/>
                </a:solidFill>
                <a:latin typeface="Calibri"/>
                <a:ea typeface="Calibri"/>
                <a:cs typeface="Calibri"/>
                <a:sym typeface="Calibri"/>
              </a:defRPr>
            </a:lvl8pPr>
            <a:lvl9pPr marL="2174878" marR="0" lvl="8" indent="0" algn="l" rtl="0">
              <a:spcBef>
                <a:spcPts val="0"/>
              </a:spcBef>
              <a:buNone/>
              <a:defRPr sz="1125"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sldNum" idx="12"/>
          </p:nvPr>
        </p:nvSpPr>
        <p:spPr>
          <a:xfrm>
            <a:off x="6888484" y="6780111"/>
            <a:ext cx="2194559" cy="389467"/>
          </a:xfrm>
          <a:prstGeom prst="rect">
            <a:avLst/>
          </a:prstGeom>
          <a:noFill/>
          <a:ln>
            <a:noFill/>
          </a:ln>
        </p:spPr>
        <p:txBody>
          <a:bodyPr lIns="72484" tIns="36232" rIns="72484" bIns="36232" anchor="ctr" anchorCtr="0">
            <a:noAutofit/>
          </a:bodyPr>
          <a:lstStyle/>
          <a:p>
            <a:pPr algn="r">
              <a:buSzPct val="25000"/>
            </a:pPr>
            <a:fld id="{00000000-1234-1234-1234-123412341234}" type="slidenum">
              <a:rPr lang="en-US" sz="750" smtClean="0">
                <a:solidFill>
                  <a:srgbClr val="888888"/>
                </a:solidFill>
                <a:latin typeface="Calibri"/>
                <a:ea typeface="Calibri"/>
                <a:cs typeface="Calibri"/>
                <a:sym typeface="Calibri"/>
              </a:rPr>
              <a:pPr algn="r">
                <a:buSzPct val="25000"/>
              </a:pPr>
              <a:t>‹#›</a:t>
            </a:fld>
            <a:endParaRPr lang="en-US" sz="750" dirty="0">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8"/>
        <p:cNvGrpSpPr/>
        <p:nvPr/>
      </p:nvGrpSpPr>
      <p:grpSpPr>
        <a:xfrm>
          <a:off x="0" y="0"/>
          <a:ext cx="0" cy="0"/>
          <a:chOff x="0" y="0"/>
          <a:chExt cx="0" cy="0"/>
        </a:xfrm>
      </p:grpSpPr>
      <p:sp>
        <p:nvSpPr>
          <p:cNvPr id="79" name="Shape 79"/>
          <p:cNvSpPr txBox="1">
            <a:spLocks noGrp="1"/>
          </p:cNvSpPr>
          <p:nvPr>
            <p:ph type="title"/>
          </p:nvPr>
        </p:nvSpPr>
        <p:spPr>
          <a:xfrm rot="5400000">
            <a:off x="4931835" y="2437557"/>
            <a:ext cx="6199295" cy="2103119"/>
          </a:xfrm>
          <a:prstGeom prst="rect">
            <a:avLst/>
          </a:prstGeom>
          <a:noFill/>
          <a:ln>
            <a:noFill/>
          </a:ln>
        </p:spPr>
        <p:txBody>
          <a:bodyPr lIns="72484" tIns="72484" rIns="72484" bIns="72484" anchor="ctr" anchorCtr="0"/>
          <a:lstStyle>
            <a:lvl1pPr marL="0" marR="0" lvl="0" indent="0" algn="l" rtl="0">
              <a:lnSpc>
                <a:spcPct val="90000"/>
              </a:lnSpc>
              <a:spcBef>
                <a:spcPts val="0"/>
              </a:spcBef>
              <a:buClr>
                <a:schemeClr val="dk1"/>
              </a:buClr>
              <a:buFont typeface="Calibri"/>
              <a:buNone/>
              <a:defRPr sz="2625" b="0" i="0" u="none" strike="noStrike" cap="none">
                <a:solidFill>
                  <a:schemeClr val="dk1"/>
                </a:solidFill>
                <a:latin typeface="Calibri"/>
                <a:ea typeface="Calibri"/>
                <a:cs typeface="Calibri"/>
                <a:sym typeface="Calibri"/>
              </a:defRPr>
            </a:lvl1pPr>
            <a:lvl2pPr lvl="1" indent="0">
              <a:spcBef>
                <a:spcPts val="0"/>
              </a:spcBef>
              <a:buNone/>
              <a:defRPr sz="1125"/>
            </a:lvl2pPr>
            <a:lvl3pPr lvl="2" indent="0">
              <a:spcBef>
                <a:spcPts val="0"/>
              </a:spcBef>
              <a:buNone/>
              <a:defRPr sz="1125"/>
            </a:lvl3pPr>
            <a:lvl4pPr lvl="3" indent="0">
              <a:spcBef>
                <a:spcPts val="0"/>
              </a:spcBef>
              <a:buNone/>
              <a:defRPr sz="1125"/>
            </a:lvl4pPr>
            <a:lvl5pPr lvl="4" indent="0">
              <a:spcBef>
                <a:spcPts val="0"/>
              </a:spcBef>
              <a:buNone/>
              <a:defRPr sz="1125"/>
            </a:lvl5pPr>
            <a:lvl6pPr lvl="5" indent="0">
              <a:spcBef>
                <a:spcPts val="0"/>
              </a:spcBef>
              <a:buNone/>
              <a:defRPr sz="1125"/>
            </a:lvl6pPr>
            <a:lvl7pPr lvl="6" indent="0">
              <a:spcBef>
                <a:spcPts val="0"/>
              </a:spcBef>
              <a:buNone/>
              <a:defRPr sz="1125"/>
            </a:lvl7pPr>
            <a:lvl8pPr lvl="7" indent="0">
              <a:spcBef>
                <a:spcPts val="0"/>
              </a:spcBef>
              <a:buNone/>
              <a:defRPr sz="1125"/>
            </a:lvl8pPr>
            <a:lvl9pPr lvl="8" indent="0">
              <a:spcBef>
                <a:spcPts val="0"/>
              </a:spcBef>
              <a:buNone/>
              <a:defRPr sz="1125"/>
            </a:lvl9pPr>
          </a:lstStyle>
          <a:p>
            <a:endParaRPr/>
          </a:p>
        </p:txBody>
      </p:sp>
      <p:sp>
        <p:nvSpPr>
          <p:cNvPr id="80" name="Shape 80"/>
          <p:cNvSpPr txBox="1">
            <a:spLocks noGrp="1"/>
          </p:cNvSpPr>
          <p:nvPr>
            <p:ph type="body" idx="1"/>
          </p:nvPr>
        </p:nvSpPr>
        <p:spPr>
          <a:xfrm rot="5400000">
            <a:off x="664635" y="395397"/>
            <a:ext cx="6199295" cy="6187439"/>
          </a:xfrm>
          <a:prstGeom prst="rect">
            <a:avLst/>
          </a:prstGeom>
          <a:noFill/>
          <a:ln>
            <a:noFill/>
          </a:ln>
        </p:spPr>
        <p:txBody>
          <a:bodyPr lIns="72484" tIns="72484" rIns="72484" bIns="72484" anchor="t" anchorCtr="0"/>
          <a:lstStyle>
            <a:lvl1pPr marL="135930" marR="0" lvl="0" indent="-30207" algn="l" rtl="0">
              <a:lnSpc>
                <a:spcPct val="90000"/>
              </a:lnSpc>
              <a:spcBef>
                <a:spcPts val="595"/>
              </a:spcBef>
              <a:buClr>
                <a:schemeClr val="dk1"/>
              </a:buClr>
              <a:buSzPct val="100000"/>
              <a:buFont typeface="Arial"/>
              <a:buChar char="•"/>
              <a:defRPr sz="1650" b="0" i="0" u="none" strike="noStrike" cap="none">
                <a:solidFill>
                  <a:schemeClr val="dk1"/>
                </a:solidFill>
                <a:latin typeface="Calibri"/>
                <a:ea typeface="Calibri"/>
                <a:cs typeface="Calibri"/>
                <a:sym typeface="Calibri"/>
              </a:defRPr>
            </a:lvl1pPr>
            <a:lvl2pPr marL="407789" marR="0" lvl="1" indent="-45310" algn="l" rtl="0">
              <a:lnSpc>
                <a:spcPct val="90000"/>
              </a:lnSpc>
              <a:spcBef>
                <a:spcPts val="297"/>
              </a:spcBef>
              <a:buClr>
                <a:schemeClr val="dk1"/>
              </a:buClr>
              <a:buSzPct val="100000"/>
              <a:buFont typeface="Arial"/>
              <a:buChar char="•"/>
              <a:defRPr sz="1425" b="0" i="0" u="none" strike="noStrike" cap="none">
                <a:solidFill>
                  <a:schemeClr val="dk1"/>
                </a:solidFill>
                <a:latin typeface="Calibri"/>
                <a:ea typeface="Calibri"/>
                <a:cs typeface="Calibri"/>
                <a:sym typeface="Calibri"/>
              </a:defRPr>
            </a:lvl2pPr>
            <a:lvl3pPr marL="679649" marR="0" lvl="2" indent="-60413" algn="l" rtl="0">
              <a:lnSpc>
                <a:spcPct val="90000"/>
              </a:lnSpc>
              <a:spcBef>
                <a:spcPts val="297"/>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951509" marR="0" lvl="3"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4pPr>
            <a:lvl5pPr marL="1223369" marR="0" lvl="4"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5pPr>
            <a:lvl6pPr marL="1495229" marR="0" lvl="5"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6pPr>
            <a:lvl7pPr marL="1767088" marR="0" lvl="6"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7pPr>
            <a:lvl8pPr marL="2038948" marR="0" lvl="7"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8pPr>
            <a:lvl9pPr marL="2310808" marR="0" lvl="8" indent="-67965" algn="l" rtl="0">
              <a:lnSpc>
                <a:spcPct val="90000"/>
              </a:lnSpc>
              <a:spcBef>
                <a:spcPts val="297"/>
              </a:spcBef>
              <a:buClr>
                <a:schemeClr val="dk1"/>
              </a:buClr>
              <a:buSzPct val="100000"/>
              <a:buFont typeface="Arial"/>
              <a:buChar char="•"/>
              <a:defRPr sz="1125"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dt" idx="10"/>
          </p:nvPr>
        </p:nvSpPr>
        <p:spPr>
          <a:xfrm>
            <a:off x="670564" y="6780111"/>
            <a:ext cx="2194559" cy="389467"/>
          </a:xfrm>
          <a:prstGeom prst="rect">
            <a:avLst/>
          </a:prstGeom>
          <a:noFill/>
          <a:ln>
            <a:noFill/>
          </a:ln>
        </p:spPr>
        <p:txBody>
          <a:bodyPr lIns="72484" tIns="72484" rIns="72484" bIns="72484" anchor="ctr" anchorCtr="0"/>
          <a:lstStyle>
            <a:lvl1pPr marL="0" marR="0" lvl="0" indent="0" algn="l" rtl="0">
              <a:spcBef>
                <a:spcPts val="0"/>
              </a:spcBef>
              <a:buNone/>
              <a:defRPr sz="750">
                <a:solidFill>
                  <a:srgbClr val="888888"/>
                </a:solidFill>
                <a:latin typeface="Calibri"/>
                <a:ea typeface="Calibri"/>
                <a:cs typeface="Calibri"/>
                <a:sym typeface="Calibri"/>
              </a:defRPr>
            </a:lvl1pPr>
            <a:lvl2pPr marL="271860" marR="0" lvl="1" indent="0" algn="l" rtl="0">
              <a:spcBef>
                <a:spcPts val="0"/>
              </a:spcBef>
              <a:buNone/>
              <a:defRPr sz="1125" b="0" i="0" u="none" strike="noStrike" cap="none">
                <a:solidFill>
                  <a:schemeClr val="dk1"/>
                </a:solidFill>
                <a:latin typeface="Calibri"/>
                <a:ea typeface="Calibri"/>
                <a:cs typeface="Calibri"/>
                <a:sym typeface="Calibri"/>
              </a:defRPr>
            </a:lvl2pPr>
            <a:lvl3pPr marL="543719" marR="0" lvl="2" indent="0" algn="l" rtl="0">
              <a:spcBef>
                <a:spcPts val="0"/>
              </a:spcBef>
              <a:buNone/>
              <a:defRPr sz="1125" b="0" i="0" u="none" strike="noStrike" cap="none">
                <a:solidFill>
                  <a:schemeClr val="dk1"/>
                </a:solidFill>
                <a:latin typeface="Calibri"/>
                <a:ea typeface="Calibri"/>
                <a:cs typeface="Calibri"/>
                <a:sym typeface="Calibri"/>
              </a:defRPr>
            </a:lvl3pPr>
            <a:lvl4pPr marL="815579" marR="0" lvl="3" indent="0" algn="l" rtl="0">
              <a:spcBef>
                <a:spcPts val="0"/>
              </a:spcBef>
              <a:buNone/>
              <a:defRPr sz="1125" b="0" i="0" u="none" strike="noStrike" cap="none">
                <a:solidFill>
                  <a:schemeClr val="dk1"/>
                </a:solidFill>
                <a:latin typeface="Calibri"/>
                <a:ea typeface="Calibri"/>
                <a:cs typeface="Calibri"/>
                <a:sym typeface="Calibri"/>
              </a:defRPr>
            </a:lvl4pPr>
            <a:lvl5pPr marL="1087439" marR="0" lvl="4" indent="0" algn="l" rtl="0">
              <a:spcBef>
                <a:spcPts val="0"/>
              </a:spcBef>
              <a:buNone/>
              <a:defRPr sz="1125" b="0" i="0" u="none" strike="noStrike" cap="none">
                <a:solidFill>
                  <a:schemeClr val="dk1"/>
                </a:solidFill>
                <a:latin typeface="Calibri"/>
                <a:ea typeface="Calibri"/>
                <a:cs typeface="Calibri"/>
                <a:sym typeface="Calibri"/>
              </a:defRPr>
            </a:lvl5pPr>
            <a:lvl6pPr marL="1359299" marR="0" lvl="5" indent="0" algn="l" rtl="0">
              <a:spcBef>
                <a:spcPts val="0"/>
              </a:spcBef>
              <a:buNone/>
              <a:defRPr sz="1125" b="0" i="0" u="none" strike="noStrike" cap="none">
                <a:solidFill>
                  <a:schemeClr val="dk1"/>
                </a:solidFill>
                <a:latin typeface="Calibri"/>
                <a:ea typeface="Calibri"/>
                <a:cs typeface="Calibri"/>
                <a:sym typeface="Calibri"/>
              </a:defRPr>
            </a:lvl6pPr>
            <a:lvl7pPr marL="1631159" marR="0" lvl="6" indent="0" algn="l" rtl="0">
              <a:spcBef>
                <a:spcPts val="0"/>
              </a:spcBef>
              <a:buNone/>
              <a:defRPr sz="1125" b="0" i="0" u="none" strike="noStrike" cap="none">
                <a:solidFill>
                  <a:schemeClr val="dk1"/>
                </a:solidFill>
                <a:latin typeface="Calibri"/>
                <a:ea typeface="Calibri"/>
                <a:cs typeface="Calibri"/>
                <a:sym typeface="Calibri"/>
              </a:defRPr>
            </a:lvl7pPr>
            <a:lvl8pPr marL="1903018" marR="0" lvl="7" indent="0" algn="l" rtl="0">
              <a:spcBef>
                <a:spcPts val="0"/>
              </a:spcBef>
              <a:buNone/>
              <a:defRPr sz="1125" b="0" i="0" u="none" strike="noStrike" cap="none">
                <a:solidFill>
                  <a:schemeClr val="dk1"/>
                </a:solidFill>
                <a:latin typeface="Calibri"/>
                <a:ea typeface="Calibri"/>
                <a:cs typeface="Calibri"/>
                <a:sym typeface="Calibri"/>
              </a:defRPr>
            </a:lvl8pPr>
            <a:lvl9pPr marL="2174878" marR="0" lvl="8" indent="0" algn="l" rtl="0">
              <a:spcBef>
                <a:spcPts val="0"/>
              </a:spcBef>
              <a:buNone/>
              <a:defRPr sz="1125" b="0" i="0" u="none" strike="noStrike" cap="none">
                <a:solidFill>
                  <a:schemeClr val="dk1"/>
                </a:solidFill>
                <a:latin typeface="Calibri"/>
                <a:ea typeface="Calibri"/>
                <a:cs typeface="Calibri"/>
                <a:sym typeface="Calibri"/>
              </a:defRPr>
            </a:lvl9pPr>
          </a:lstStyle>
          <a:p>
            <a:endParaRPr/>
          </a:p>
        </p:txBody>
      </p:sp>
      <p:sp>
        <p:nvSpPr>
          <p:cNvPr id="82" name="Shape 82"/>
          <p:cNvSpPr txBox="1">
            <a:spLocks noGrp="1"/>
          </p:cNvSpPr>
          <p:nvPr>
            <p:ph type="ftr" idx="11"/>
          </p:nvPr>
        </p:nvSpPr>
        <p:spPr>
          <a:xfrm>
            <a:off x="3230881" y="6780111"/>
            <a:ext cx="3291840" cy="389467"/>
          </a:xfrm>
          <a:prstGeom prst="rect">
            <a:avLst/>
          </a:prstGeom>
          <a:noFill/>
          <a:ln>
            <a:noFill/>
          </a:ln>
        </p:spPr>
        <p:txBody>
          <a:bodyPr lIns="72484" tIns="72484" rIns="72484" bIns="72484" anchor="ctr" anchorCtr="0"/>
          <a:lstStyle>
            <a:lvl1pPr marL="0" marR="0" lvl="0" indent="0" algn="ctr" rtl="0">
              <a:spcBef>
                <a:spcPts val="0"/>
              </a:spcBef>
              <a:buNone/>
              <a:defRPr sz="750">
                <a:solidFill>
                  <a:srgbClr val="888888"/>
                </a:solidFill>
                <a:latin typeface="Calibri"/>
                <a:ea typeface="Calibri"/>
                <a:cs typeface="Calibri"/>
                <a:sym typeface="Calibri"/>
              </a:defRPr>
            </a:lvl1pPr>
            <a:lvl2pPr marL="271860" marR="0" lvl="1" indent="0" algn="l" rtl="0">
              <a:spcBef>
                <a:spcPts val="0"/>
              </a:spcBef>
              <a:buNone/>
              <a:defRPr sz="1125" b="0" i="0" u="none" strike="noStrike" cap="none">
                <a:solidFill>
                  <a:schemeClr val="dk1"/>
                </a:solidFill>
                <a:latin typeface="Calibri"/>
                <a:ea typeface="Calibri"/>
                <a:cs typeface="Calibri"/>
                <a:sym typeface="Calibri"/>
              </a:defRPr>
            </a:lvl2pPr>
            <a:lvl3pPr marL="543719" marR="0" lvl="2" indent="0" algn="l" rtl="0">
              <a:spcBef>
                <a:spcPts val="0"/>
              </a:spcBef>
              <a:buNone/>
              <a:defRPr sz="1125" b="0" i="0" u="none" strike="noStrike" cap="none">
                <a:solidFill>
                  <a:schemeClr val="dk1"/>
                </a:solidFill>
                <a:latin typeface="Calibri"/>
                <a:ea typeface="Calibri"/>
                <a:cs typeface="Calibri"/>
                <a:sym typeface="Calibri"/>
              </a:defRPr>
            </a:lvl3pPr>
            <a:lvl4pPr marL="815579" marR="0" lvl="3" indent="0" algn="l" rtl="0">
              <a:spcBef>
                <a:spcPts val="0"/>
              </a:spcBef>
              <a:buNone/>
              <a:defRPr sz="1125" b="0" i="0" u="none" strike="noStrike" cap="none">
                <a:solidFill>
                  <a:schemeClr val="dk1"/>
                </a:solidFill>
                <a:latin typeface="Calibri"/>
                <a:ea typeface="Calibri"/>
                <a:cs typeface="Calibri"/>
                <a:sym typeface="Calibri"/>
              </a:defRPr>
            </a:lvl4pPr>
            <a:lvl5pPr marL="1087439" marR="0" lvl="4" indent="0" algn="l" rtl="0">
              <a:spcBef>
                <a:spcPts val="0"/>
              </a:spcBef>
              <a:buNone/>
              <a:defRPr sz="1125" b="0" i="0" u="none" strike="noStrike" cap="none">
                <a:solidFill>
                  <a:schemeClr val="dk1"/>
                </a:solidFill>
                <a:latin typeface="Calibri"/>
                <a:ea typeface="Calibri"/>
                <a:cs typeface="Calibri"/>
                <a:sym typeface="Calibri"/>
              </a:defRPr>
            </a:lvl5pPr>
            <a:lvl6pPr marL="1359299" marR="0" lvl="5" indent="0" algn="l" rtl="0">
              <a:spcBef>
                <a:spcPts val="0"/>
              </a:spcBef>
              <a:buNone/>
              <a:defRPr sz="1125" b="0" i="0" u="none" strike="noStrike" cap="none">
                <a:solidFill>
                  <a:schemeClr val="dk1"/>
                </a:solidFill>
                <a:latin typeface="Calibri"/>
                <a:ea typeface="Calibri"/>
                <a:cs typeface="Calibri"/>
                <a:sym typeface="Calibri"/>
              </a:defRPr>
            </a:lvl6pPr>
            <a:lvl7pPr marL="1631159" marR="0" lvl="6" indent="0" algn="l" rtl="0">
              <a:spcBef>
                <a:spcPts val="0"/>
              </a:spcBef>
              <a:buNone/>
              <a:defRPr sz="1125" b="0" i="0" u="none" strike="noStrike" cap="none">
                <a:solidFill>
                  <a:schemeClr val="dk1"/>
                </a:solidFill>
                <a:latin typeface="Calibri"/>
                <a:ea typeface="Calibri"/>
                <a:cs typeface="Calibri"/>
                <a:sym typeface="Calibri"/>
              </a:defRPr>
            </a:lvl7pPr>
            <a:lvl8pPr marL="1903018" marR="0" lvl="7" indent="0" algn="l" rtl="0">
              <a:spcBef>
                <a:spcPts val="0"/>
              </a:spcBef>
              <a:buNone/>
              <a:defRPr sz="1125" b="0" i="0" u="none" strike="noStrike" cap="none">
                <a:solidFill>
                  <a:schemeClr val="dk1"/>
                </a:solidFill>
                <a:latin typeface="Calibri"/>
                <a:ea typeface="Calibri"/>
                <a:cs typeface="Calibri"/>
                <a:sym typeface="Calibri"/>
              </a:defRPr>
            </a:lvl8pPr>
            <a:lvl9pPr marL="2174878" marR="0" lvl="8" indent="0" algn="l" rtl="0">
              <a:spcBef>
                <a:spcPts val="0"/>
              </a:spcBef>
              <a:buNone/>
              <a:defRPr sz="1125"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sldNum" idx="12"/>
          </p:nvPr>
        </p:nvSpPr>
        <p:spPr>
          <a:xfrm>
            <a:off x="6888484" y="6780111"/>
            <a:ext cx="2194559" cy="389467"/>
          </a:xfrm>
          <a:prstGeom prst="rect">
            <a:avLst/>
          </a:prstGeom>
          <a:noFill/>
          <a:ln>
            <a:noFill/>
          </a:ln>
        </p:spPr>
        <p:txBody>
          <a:bodyPr lIns="72484" tIns="36232" rIns="72484" bIns="36232" anchor="ctr" anchorCtr="0">
            <a:noAutofit/>
          </a:bodyPr>
          <a:lstStyle/>
          <a:p>
            <a:pPr algn="r">
              <a:buSzPct val="25000"/>
            </a:pPr>
            <a:fld id="{00000000-1234-1234-1234-123412341234}" type="slidenum">
              <a:rPr lang="en-US" sz="750" smtClean="0">
                <a:solidFill>
                  <a:srgbClr val="888888"/>
                </a:solidFill>
                <a:latin typeface="Calibri"/>
                <a:ea typeface="Calibri"/>
                <a:cs typeface="Calibri"/>
                <a:sym typeface="Calibri"/>
              </a:rPr>
              <a:pPr algn="r">
                <a:buSzPct val="25000"/>
              </a:pPr>
              <a:t>‹#›</a:t>
            </a:fld>
            <a:endParaRPr lang="en-US" sz="750" dirty="0">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7C75F139-0829-49CB-8752-751B2E2F1B1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2887579" cy="888289"/>
          </a:xfrm>
          <a:prstGeom prst="rect">
            <a:avLst/>
          </a:prstGeom>
        </p:spPr>
      </p:pic>
    </p:spTree>
    <p:extLst>
      <p:ext uri="{BB962C8B-B14F-4D97-AF65-F5344CB8AC3E}">
        <p14:creationId xmlns:p14="http://schemas.microsoft.com/office/powerpoint/2010/main" val="3575087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5" name="Freeform 14"/>
          <p:cNvSpPr/>
          <p:nvPr userDrawn="1"/>
        </p:nvSpPr>
        <p:spPr>
          <a:xfrm>
            <a:off x="0" y="0"/>
            <a:ext cx="9753600" cy="1737360"/>
          </a:xfrm>
          <a:custGeom>
            <a:avLst/>
            <a:gdLst>
              <a:gd name="connsiteX0" fmla="*/ 0 w 9601200"/>
              <a:gd name="connsiteY0" fmla="*/ 0 h 1601788"/>
              <a:gd name="connsiteX1" fmla="*/ 9601200 w 9601200"/>
              <a:gd name="connsiteY1" fmla="*/ 0 h 1601788"/>
              <a:gd name="connsiteX2" fmla="*/ 9601200 w 9601200"/>
              <a:gd name="connsiteY2" fmla="*/ 1601788 h 1601788"/>
              <a:gd name="connsiteX3" fmla="*/ 0 w 9601200"/>
              <a:gd name="connsiteY3" fmla="*/ 1601788 h 1601788"/>
              <a:gd name="connsiteX4" fmla="*/ 0 w 9601200"/>
              <a:gd name="connsiteY4" fmla="*/ 0 h 1601788"/>
              <a:gd name="connsiteX0" fmla="*/ 0 w 9601200"/>
              <a:gd name="connsiteY0" fmla="*/ 0 h 1601788"/>
              <a:gd name="connsiteX1" fmla="*/ 9601200 w 9601200"/>
              <a:gd name="connsiteY1" fmla="*/ 0 h 1601788"/>
              <a:gd name="connsiteX2" fmla="*/ 9601200 w 9601200"/>
              <a:gd name="connsiteY2" fmla="*/ 957263 h 1601788"/>
              <a:gd name="connsiteX3" fmla="*/ 0 w 9601200"/>
              <a:gd name="connsiteY3" fmla="*/ 1601788 h 1601788"/>
              <a:gd name="connsiteX4" fmla="*/ 0 w 9601200"/>
              <a:gd name="connsiteY4" fmla="*/ 0 h 1601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1200" h="1601788">
                <a:moveTo>
                  <a:pt x="0" y="0"/>
                </a:moveTo>
                <a:lnTo>
                  <a:pt x="9601200" y="0"/>
                </a:lnTo>
                <a:lnTo>
                  <a:pt x="9601200" y="957263"/>
                </a:lnTo>
                <a:lnTo>
                  <a:pt x="0" y="1601788"/>
                </a:lnTo>
                <a:lnTo>
                  <a:pt x="0" y="0"/>
                </a:lnTo>
                <a:close/>
              </a:path>
            </a:pathLst>
          </a:custGeom>
          <a:solidFill>
            <a:srgbClr val="85CA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endParaRPr>
          </a:p>
        </p:txBody>
      </p:sp>
      <p:sp>
        <p:nvSpPr>
          <p:cNvPr id="10" name="Shape 10"/>
          <p:cNvSpPr txBox="1">
            <a:spLocks noGrp="1"/>
          </p:cNvSpPr>
          <p:nvPr>
            <p:ph type="title"/>
          </p:nvPr>
        </p:nvSpPr>
        <p:spPr>
          <a:xfrm>
            <a:off x="2092088" y="138553"/>
            <a:ext cx="7245531" cy="1205345"/>
          </a:xfrm>
          <a:prstGeom prst="rect">
            <a:avLst/>
          </a:prstGeom>
          <a:noFill/>
          <a:ln>
            <a:noFill/>
          </a:ln>
        </p:spPr>
        <p:txBody>
          <a:bodyPr lIns="72484" tIns="72484" rIns="72484" bIns="72484"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1" name="Shape 11"/>
          <p:cNvSpPr txBox="1">
            <a:spLocks noGrp="1"/>
          </p:cNvSpPr>
          <p:nvPr>
            <p:ph type="body" idx="1"/>
          </p:nvPr>
        </p:nvSpPr>
        <p:spPr>
          <a:xfrm>
            <a:off x="670564" y="1947334"/>
            <a:ext cx="8412479" cy="4641428"/>
          </a:xfrm>
          <a:prstGeom prst="rect">
            <a:avLst/>
          </a:prstGeom>
          <a:noFill/>
          <a:ln>
            <a:noFill/>
          </a:ln>
        </p:spPr>
        <p:txBody>
          <a:bodyPr lIns="72484" tIns="72484" rIns="72484" bIns="72484"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pPr lvl="0"/>
            <a:endParaRPr dirty="0"/>
          </a:p>
        </p:txBody>
      </p:sp>
      <p:sp>
        <p:nvSpPr>
          <p:cNvPr id="12" name="Shape 12"/>
          <p:cNvSpPr txBox="1">
            <a:spLocks noGrp="1"/>
          </p:cNvSpPr>
          <p:nvPr>
            <p:ph type="dt" idx="10"/>
          </p:nvPr>
        </p:nvSpPr>
        <p:spPr>
          <a:xfrm>
            <a:off x="168900" y="6780111"/>
            <a:ext cx="2194559" cy="389467"/>
          </a:xfrm>
          <a:prstGeom prst="rect">
            <a:avLst/>
          </a:prstGeom>
          <a:noFill/>
          <a:ln>
            <a:noFill/>
          </a:ln>
        </p:spPr>
        <p:txBody>
          <a:bodyPr lIns="72484" tIns="72484" rIns="72484" bIns="72484" anchor="ctr" anchorCtr="0"/>
          <a:lstStyle>
            <a:lvl1pPr marL="0" marR="0" lvl="0" indent="0" algn="l" rtl="0">
              <a:spcBef>
                <a:spcPts val="0"/>
              </a:spcBef>
              <a:buNone/>
              <a:defRPr sz="750" b="0" i="0" u="none" strike="noStrike" cap="none">
                <a:solidFill>
                  <a:srgbClr val="888888"/>
                </a:solidFill>
                <a:latin typeface="Calibri"/>
                <a:ea typeface="Calibri"/>
                <a:cs typeface="Calibri"/>
                <a:sym typeface="Calibri"/>
              </a:defRPr>
            </a:lvl1pPr>
            <a:lvl2pPr marL="271860" marR="0" lvl="1" indent="0" algn="l" rtl="0">
              <a:spcBef>
                <a:spcPts val="0"/>
              </a:spcBef>
              <a:buNone/>
              <a:defRPr sz="1125" b="0" i="0" u="none" strike="noStrike" cap="none">
                <a:solidFill>
                  <a:schemeClr val="dk1"/>
                </a:solidFill>
                <a:latin typeface="Calibri"/>
                <a:ea typeface="Calibri"/>
                <a:cs typeface="Calibri"/>
                <a:sym typeface="Calibri"/>
              </a:defRPr>
            </a:lvl2pPr>
            <a:lvl3pPr marL="543719" marR="0" lvl="2" indent="0" algn="l" rtl="0">
              <a:spcBef>
                <a:spcPts val="0"/>
              </a:spcBef>
              <a:buNone/>
              <a:defRPr sz="1125" b="0" i="0" u="none" strike="noStrike" cap="none">
                <a:solidFill>
                  <a:schemeClr val="dk1"/>
                </a:solidFill>
                <a:latin typeface="Calibri"/>
                <a:ea typeface="Calibri"/>
                <a:cs typeface="Calibri"/>
                <a:sym typeface="Calibri"/>
              </a:defRPr>
            </a:lvl3pPr>
            <a:lvl4pPr marL="815579" marR="0" lvl="3" indent="0" algn="l" rtl="0">
              <a:spcBef>
                <a:spcPts val="0"/>
              </a:spcBef>
              <a:buNone/>
              <a:defRPr sz="1125" b="0" i="0" u="none" strike="noStrike" cap="none">
                <a:solidFill>
                  <a:schemeClr val="dk1"/>
                </a:solidFill>
                <a:latin typeface="Calibri"/>
                <a:ea typeface="Calibri"/>
                <a:cs typeface="Calibri"/>
                <a:sym typeface="Calibri"/>
              </a:defRPr>
            </a:lvl4pPr>
            <a:lvl5pPr marL="1087439" marR="0" lvl="4" indent="0" algn="l" rtl="0">
              <a:spcBef>
                <a:spcPts val="0"/>
              </a:spcBef>
              <a:buNone/>
              <a:defRPr sz="1125" b="0" i="0" u="none" strike="noStrike" cap="none">
                <a:solidFill>
                  <a:schemeClr val="dk1"/>
                </a:solidFill>
                <a:latin typeface="Calibri"/>
                <a:ea typeface="Calibri"/>
                <a:cs typeface="Calibri"/>
                <a:sym typeface="Calibri"/>
              </a:defRPr>
            </a:lvl5pPr>
            <a:lvl6pPr marL="1359299" marR="0" lvl="5" indent="0" algn="l" rtl="0">
              <a:spcBef>
                <a:spcPts val="0"/>
              </a:spcBef>
              <a:buNone/>
              <a:defRPr sz="1125" b="0" i="0" u="none" strike="noStrike" cap="none">
                <a:solidFill>
                  <a:schemeClr val="dk1"/>
                </a:solidFill>
                <a:latin typeface="Calibri"/>
                <a:ea typeface="Calibri"/>
                <a:cs typeface="Calibri"/>
                <a:sym typeface="Calibri"/>
              </a:defRPr>
            </a:lvl6pPr>
            <a:lvl7pPr marL="1631159" marR="0" lvl="6" indent="0" algn="l" rtl="0">
              <a:spcBef>
                <a:spcPts val="0"/>
              </a:spcBef>
              <a:buNone/>
              <a:defRPr sz="1125" b="0" i="0" u="none" strike="noStrike" cap="none">
                <a:solidFill>
                  <a:schemeClr val="dk1"/>
                </a:solidFill>
                <a:latin typeface="Calibri"/>
                <a:ea typeface="Calibri"/>
                <a:cs typeface="Calibri"/>
                <a:sym typeface="Calibri"/>
              </a:defRPr>
            </a:lvl7pPr>
            <a:lvl8pPr marL="1903018" marR="0" lvl="7" indent="0" algn="l" rtl="0">
              <a:spcBef>
                <a:spcPts val="0"/>
              </a:spcBef>
              <a:buNone/>
              <a:defRPr sz="1125" b="0" i="0" u="none" strike="noStrike" cap="none">
                <a:solidFill>
                  <a:schemeClr val="dk1"/>
                </a:solidFill>
                <a:latin typeface="Calibri"/>
                <a:ea typeface="Calibri"/>
                <a:cs typeface="Calibri"/>
                <a:sym typeface="Calibri"/>
              </a:defRPr>
            </a:lvl8pPr>
            <a:lvl9pPr marL="2174878" marR="0" lvl="8" indent="0" algn="l" rtl="0">
              <a:spcBef>
                <a:spcPts val="0"/>
              </a:spcBef>
              <a:buNone/>
              <a:defRPr sz="1125" b="0" i="0" u="none" strike="noStrike" cap="none">
                <a:solidFill>
                  <a:schemeClr val="dk1"/>
                </a:solidFill>
                <a:latin typeface="Calibri"/>
                <a:ea typeface="Calibri"/>
                <a:cs typeface="Calibri"/>
                <a:sym typeface="Calibri"/>
              </a:defRPr>
            </a:lvl9pPr>
          </a:lstStyle>
          <a:p>
            <a:endParaRPr dirty="0"/>
          </a:p>
        </p:txBody>
      </p:sp>
      <p:sp>
        <p:nvSpPr>
          <p:cNvPr id="13" name="Shape 13"/>
          <p:cNvSpPr txBox="1">
            <a:spLocks noGrp="1"/>
          </p:cNvSpPr>
          <p:nvPr>
            <p:ph type="ftr" idx="11"/>
          </p:nvPr>
        </p:nvSpPr>
        <p:spPr>
          <a:xfrm>
            <a:off x="3230881" y="6780111"/>
            <a:ext cx="3291840" cy="389467"/>
          </a:xfrm>
          <a:prstGeom prst="rect">
            <a:avLst/>
          </a:prstGeom>
          <a:noFill/>
          <a:ln>
            <a:noFill/>
          </a:ln>
        </p:spPr>
        <p:txBody>
          <a:bodyPr lIns="72484" tIns="72484" rIns="72484" bIns="72484" anchor="ctr" anchorCtr="0"/>
          <a:lstStyle>
            <a:lvl1pPr marL="0" marR="0" lvl="0" indent="0" algn="ctr" rtl="0">
              <a:spcBef>
                <a:spcPts val="0"/>
              </a:spcBef>
              <a:buNone/>
              <a:defRPr sz="750" b="0" i="0" u="none" strike="noStrike" cap="none">
                <a:solidFill>
                  <a:srgbClr val="888888"/>
                </a:solidFill>
                <a:latin typeface="Calibri"/>
                <a:ea typeface="Calibri"/>
                <a:cs typeface="Calibri"/>
                <a:sym typeface="Calibri"/>
              </a:defRPr>
            </a:lvl1pPr>
            <a:lvl2pPr marL="271860" marR="0" lvl="1" indent="0" algn="l" rtl="0">
              <a:spcBef>
                <a:spcPts val="0"/>
              </a:spcBef>
              <a:buNone/>
              <a:defRPr sz="1125" b="0" i="0" u="none" strike="noStrike" cap="none">
                <a:solidFill>
                  <a:schemeClr val="dk1"/>
                </a:solidFill>
                <a:latin typeface="Calibri"/>
                <a:ea typeface="Calibri"/>
                <a:cs typeface="Calibri"/>
                <a:sym typeface="Calibri"/>
              </a:defRPr>
            </a:lvl2pPr>
            <a:lvl3pPr marL="543719" marR="0" lvl="2" indent="0" algn="l" rtl="0">
              <a:spcBef>
                <a:spcPts val="0"/>
              </a:spcBef>
              <a:buNone/>
              <a:defRPr sz="1125" b="0" i="0" u="none" strike="noStrike" cap="none">
                <a:solidFill>
                  <a:schemeClr val="dk1"/>
                </a:solidFill>
                <a:latin typeface="Calibri"/>
                <a:ea typeface="Calibri"/>
                <a:cs typeface="Calibri"/>
                <a:sym typeface="Calibri"/>
              </a:defRPr>
            </a:lvl3pPr>
            <a:lvl4pPr marL="815579" marR="0" lvl="3" indent="0" algn="l" rtl="0">
              <a:spcBef>
                <a:spcPts val="0"/>
              </a:spcBef>
              <a:buNone/>
              <a:defRPr sz="1125" b="0" i="0" u="none" strike="noStrike" cap="none">
                <a:solidFill>
                  <a:schemeClr val="dk1"/>
                </a:solidFill>
                <a:latin typeface="Calibri"/>
                <a:ea typeface="Calibri"/>
                <a:cs typeface="Calibri"/>
                <a:sym typeface="Calibri"/>
              </a:defRPr>
            </a:lvl4pPr>
            <a:lvl5pPr marL="1087439" marR="0" lvl="4" indent="0" algn="l" rtl="0">
              <a:spcBef>
                <a:spcPts val="0"/>
              </a:spcBef>
              <a:buNone/>
              <a:defRPr sz="1125" b="0" i="0" u="none" strike="noStrike" cap="none">
                <a:solidFill>
                  <a:schemeClr val="dk1"/>
                </a:solidFill>
                <a:latin typeface="Calibri"/>
                <a:ea typeface="Calibri"/>
                <a:cs typeface="Calibri"/>
                <a:sym typeface="Calibri"/>
              </a:defRPr>
            </a:lvl5pPr>
            <a:lvl6pPr marL="1359299" marR="0" lvl="5" indent="0" algn="l" rtl="0">
              <a:spcBef>
                <a:spcPts val="0"/>
              </a:spcBef>
              <a:buNone/>
              <a:defRPr sz="1125" b="0" i="0" u="none" strike="noStrike" cap="none">
                <a:solidFill>
                  <a:schemeClr val="dk1"/>
                </a:solidFill>
                <a:latin typeface="Calibri"/>
                <a:ea typeface="Calibri"/>
                <a:cs typeface="Calibri"/>
                <a:sym typeface="Calibri"/>
              </a:defRPr>
            </a:lvl6pPr>
            <a:lvl7pPr marL="1631159" marR="0" lvl="6" indent="0" algn="l" rtl="0">
              <a:spcBef>
                <a:spcPts val="0"/>
              </a:spcBef>
              <a:buNone/>
              <a:defRPr sz="1125" b="0" i="0" u="none" strike="noStrike" cap="none">
                <a:solidFill>
                  <a:schemeClr val="dk1"/>
                </a:solidFill>
                <a:latin typeface="Calibri"/>
                <a:ea typeface="Calibri"/>
                <a:cs typeface="Calibri"/>
                <a:sym typeface="Calibri"/>
              </a:defRPr>
            </a:lvl7pPr>
            <a:lvl8pPr marL="1903018" marR="0" lvl="7" indent="0" algn="l" rtl="0">
              <a:spcBef>
                <a:spcPts val="0"/>
              </a:spcBef>
              <a:buNone/>
              <a:defRPr sz="1125" b="0" i="0" u="none" strike="noStrike" cap="none">
                <a:solidFill>
                  <a:schemeClr val="dk1"/>
                </a:solidFill>
                <a:latin typeface="Calibri"/>
                <a:ea typeface="Calibri"/>
                <a:cs typeface="Calibri"/>
                <a:sym typeface="Calibri"/>
              </a:defRPr>
            </a:lvl8pPr>
            <a:lvl9pPr marL="2174878" marR="0" lvl="8" indent="0" algn="l" rtl="0">
              <a:spcBef>
                <a:spcPts val="0"/>
              </a:spcBef>
              <a:buNone/>
              <a:defRPr sz="1125" b="0" i="0" u="none" strike="noStrike" cap="none">
                <a:solidFill>
                  <a:schemeClr val="dk1"/>
                </a:solidFill>
                <a:latin typeface="Calibri"/>
                <a:ea typeface="Calibri"/>
                <a:cs typeface="Calibri"/>
                <a:sym typeface="Calibri"/>
              </a:defRPr>
            </a:lvl9pPr>
          </a:lstStyle>
          <a:p>
            <a:endParaRPr/>
          </a:p>
        </p:txBody>
      </p:sp>
      <p:pic>
        <p:nvPicPr>
          <p:cNvPr id="1029" name="Picture 5"/>
          <p:cNvPicPr>
            <a:picLocks noChangeAspect="1" noChangeArrowheads="1"/>
          </p:cNvPicPr>
          <p:nvPr userDrawn="1"/>
        </p:nvPicPr>
        <p:blipFill>
          <a:blip r:embed="rId13"/>
          <a:stretch>
            <a:fillRect/>
          </a:stretch>
        </p:blipFill>
        <p:spPr bwMode="auto">
          <a:xfrm>
            <a:off x="168982" y="148942"/>
            <a:ext cx="1716617" cy="1463040"/>
          </a:xfrm>
          <a:prstGeom prst="rect">
            <a:avLst/>
          </a:prstGeom>
          <a:noFill/>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5" r:id="rId5"/>
    <p:sldLayoutId id="2147483656" r:id="rId6"/>
    <p:sldLayoutId id="2147483657" r:id="rId7"/>
    <p:sldLayoutId id="2147483658" r:id="rId8"/>
    <p:sldLayoutId id="2147483687" r:id="rId9"/>
    <p:sldLayoutId id="2147483688" r:id="rId10"/>
    <p:sldLayoutId id="214748368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2700" b="0" i="0" u="none" strike="noStrike" cap="none" spc="0">
          <a:ln>
            <a:noFill/>
          </a:ln>
          <a:solidFill>
            <a:schemeClr val="bg1"/>
          </a:solidFill>
          <a:effectLst/>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9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7035" y="293688"/>
            <a:ext cx="8779530" cy="12192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87035" y="1706564"/>
            <a:ext cx="8779530" cy="482758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87035" y="6780216"/>
            <a:ext cx="2277130" cy="388937"/>
          </a:xfrm>
          <a:prstGeom prst="rect">
            <a:avLst/>
          </a:prstGeom>
        </p:spPr>
        <p:txBody>
          <a:bodyPr vert="horz" lIns="91440" tIns="45720" rIns="91440" bIns="45720" rtlCol="0" anchor="ctr"/>
          <a:lstStyle>
            <a:lvl1pPr algn="l">
              <a:defRPr sz="900">
                <a:solidFill>
                  <a:schemeClr val="tx1">
                    <a:tint val="75000"/>
                  </a:schemeClr>
                </a:solidFill>
              </a:defRPr>
            </a:lvl1pPr>
          </a:lstStyle>
          <a:p>
            <a:fld id="{27488C82-503A-4285-BD48-890A456D3050}" type="datetimeFigureOut">
              <a:rPr lang="en-US" smtClean="0"/>
              <a:pPr/>
              <a:t>3/12/2025</a:t>
            </a:fld>
            <a:endParaRPr lang="en-US"/>
          </a:p>
        </p:txBody>
      </p:sp>
      <p:sp>
        <p:nvSpPr>
          <p:cNvPr id="5" name="Footer Placeholder 4"/>
          <p:cNvSpPr>
            <a:spLocks noGrp="1"/>
          </p:cNvSpPr>
          <p:nvPr>
            <p:ph type="ftr" sz="quarter" idx="3"/>
          </p:nvPr>
        </p:nvSpPr>
        <p:spPr>
          <a:xfrm>
            <a:off x="3331836" y="6780216"/>
            <a:ext cx="3089930" cy="388937"/>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989436" y="6780216"/>
            <a:ext cx="2277130" cy="388937"/>
          </a:xfrm>
          <a:prstGeom prst="rect">
            <a:avLst/>
          </a:prstGeom>
        </p:spPr>
        <p:txBody>
          <a:bodyPr vert="horz" lIns="91440" tIns="45720" rIns="91440" bIns="45720" rtlCol="0" anchor="ctr"/>
          <a:lstStyle>
            <a:lvl1pPr algn="r">
              <a:defRPr sz="900">
                <a:solidFill>
                  <a:schemeClr val="tx1">
                    <a:tint val="75000"/>
                  </a:schemeClr>
                </a:solidFill>
              </a:defRPr>
            </a:lvl1pPr>
          </a:lstStyle>
          <a:p>
            <a:fld id="{CAA7C039-FEA1-4833-AD8B-9C6CDC58C0A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fif"/><Relationship Id="rId2" Type="http://schemas.openxmlformats.org/officeDocument/2006/relationships/image" Target="../media/image9.jfi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hyperlink" Target="https://digitaldoorway.blogspot.com/2019/01/nurses-parachutes-stools-and-career-you.html" TargetMode="Externa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8.jfif"/><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uth\AppData\Local\Temp\Until this changes2.pn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1706880"/>
            <a:ext cx="9753600" cy="390144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1257" y="6079253"/>
            <a:ext cx="9244483" cy="892552"/>
          </a:xfrm>
          <a:prstGeom prst="rect">
            <a:avLst/>
          </a:prstGeom>
          <a:noFill/>
        </p:spPr>
        <p:txBody>
          <a:bodyPr wrap="square" rtlCol="0">
            <a:spAutoFit/>
          </a:bodyPr>
          <a:lstStyle/>
          <a:p>
            <a:r>
              <a:rPr lang="en-US" sz="3600" dirty="0" smtClean="0"/>
              <a:t>Make Your Vote Count: Redistricting Reform</a:t>
            </a:r>
          </a:p>
          <a:p>
            <a:r>
              <a:rPr lang="en-US" sz="1600" dirty="0" smtClean="0"/>
              <a:t>             </a:t>
            </a:r>
            <a:r>
              <a:rPr lang="en-US" sz="1400" b="1" i="1" dirty="0" smtClean="0"/>
              <a:t>Fair Districts PA started in 2015 as a project of The League of Women Voters of PA</a:t>
            </a:r>
          </a:p>
        </p:txBody>
      </p:sp>
    </p:spTree>
    <p:extLst>
      <p:ext uri="{BB962C8B-B14F-4D97-AF65-F5344CB8AC3E}">
        <p14:creationId xmlns:p14="http://schemas.microsoft.com/office/powerpoint/2010/main" val="32870098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4468320B-E84C-421E-8FA3-AB37812B04C3}"/>
              </a:ext>
            </a:extLst>
          </p:cNvPr>
          <p:cNvSpPr>
            <a:spLocks noGrp="1"/>
          </p:cNvSpPr>
          <p:nvPr>
            <p:ph type="title"/>
          </p:nvPr>
        </p:nvSpPr>
        <p:spPr>
          <a:xfrm>
            <a:off x="1672380" y="-150726"/>
            <a:ext cx="7863506" cy="1803400"/>
          </a:xfrm>
        </p:spPr>
        <p:txBody>
          <a:bodyPr/>
          <a:lstStyle/>
          <a:p>
            <a:r>
              <a:rPr lang="en-US" dirty="0"/>
              <a:t>                </a:t>
            </a:r>
            <a:r>
              <a:rPr lang="en-US" dirty="0" smtClean="0"/>
              <a:t>            </a:t>
            </a:r>
            <a:r>
              <a:rPr lang="en-US" sz="3600" b="1" dirty="0" smtClean="0"/>
              <a:t>Lehigh County:    </a:t>
            </a:r>
            <a:br>
              <a:rPr lang="en-US" sz="3600" b="1" dirty="0" smtClean="0"/>
            </a:br>
            <a:r>
              <a:rPr lang="en-US" sz="3600" b="1" dirty="0"/>
              <a:t> </a:t>
            </a:r>
            <a:r>
              <a:rPr lang="en-US" sz="3600" b="1" dirty="0" smtClean="0"/>
              <a:t>   Local Legislator HB31/SB131  Support</a:t>
            </a:r>
            <a:endParaRPr lang="en-US" sz="3600" b="1" dirty="0"/>
          </a:p>
        </p:txBody>
      </p:sp>
      <p:sp>
        <p:nvSpPr>
          <p:cNvPr id="4" name="Text Placeholder 3"/>
          <p:cNvSpPr>
            <a:spLocks noGrp="1"/>
          </p:cNvSpPr>
          <p:nvPr>
            <p:ph type="body" idx="1"/>
          </p:nvPr>
        </p:nvSpPr>
        <p:spPr/>
        <p:txBody>
          <a:bodyPr/>
          <a:lstStyle/>
          <a:p>
            <a:r>
              <a:rPr lang="en-US" sz="2000" dirty="0"/>
              <a:t> </a:t>
            </a:r>
            <a:r>
              <a:rPr lang="en-US" sz="2000" b="1" dirty="0" smtClean="0"/>
              <a:t>Sen Jarrett Coleman (18)     </a:t>
            </a:r>
            <a:r>
              <a:rPr lang="en-US" sz="2000" b="1" dirty="0" smtClean="0">
                <a:solidFill>
                  <a:srgbClr val="FF0909"/>
                </a:solidFill>
              </a:rPr>
              <a:t>No</a:t>
            </a:r>
            <a:endParaRPr lang="en-US" sz="2000" b="1" dirty="0" smtClean="0">
              <a:solidFill>
                <a:srgbClr val="00B050"/>
              </a:solidFill>
            </a:endParaRPr>
          </a:p>
          <a:p>
            <a:endParaRPr lang="en-US" sz="2000" b="1" dirty="0"/>
          </a:p>
          <a:p>
            <a:r>
              <a:rPr lang="en-US" sz="2000" b="1" dirty="0" smtClean="0"/>
              <a:t> Sen Nick Miller   (14)           </a:t>
            </a:r>
            <a:r>
              <a:rPr lang="en-US" sz="2000" b="1" dirty="0" smtClean="0">
                <a:solidFill>
                  <a:srgbClr val="0070C0"/>
                </a:solidFill>
              </a:rPr>
              <a:t>Not Yet</a:t>
            </a:r>
          </a:p>
          <a:p>
            <a:endParaRPr lang="en-US" sz="2000" b="1" dirty="0">
              <a:solidFill>
                <a:srgbClr val="0070C0"/>
              </a:solidFill>
            </a:endParaRPr>
          </a:p>
          <a:p>
            <a:r>
              <a:rPr lang="en-US" sz="2000" b="1" dirty="0" smtClean="0">
                <a:solidFill>
                  <a:schemeClr val="tx1"/>
                </a:solidFill>
              </a:rPr>
              <a:t> Sen Lisa </a:t>
            </a:r>
            <a:r>
              <a:rPr lang="en-US" sz="2000" b="1" dirty="0" err="1" smtClean="0">
                <a:solidFill>
                  <a:schemeClr val="tx1"/>
                </a:solidFill>
              </a:rPr>
              <a:t>Boscola</a:t>
            </a:r>
            <a:r>
              <a:rPr lang="en-US" sz="2000" b="1" dirty="0" smtClean="0">
                <a:solidFill>
                  <a:srgbClr val="0070C0"/>
                </a:solidFill>
              </a:rPr>
              <a:t>	       Yes</a:t>
            </a:r>
          </a:p>
          <a:p>
            <a:endParaRPr lang="en-US" sz="2000" b="1" dirty="0"/>
          </a:p>
          <a:p>
            <a:pPr marL="105723" indent="0">
              <a:buNone/>
            </a:pPr>
            <a:endParaRPr lang="en-US" dirty="0"/>
          </a:p>
        </p:txBody>
      </p:sp>
      <p:sp>
        <p:nvSpPr>
          <p:cNvPr id="5" name="Text Placeholder 4"/>
          <p:cNvSpPr>
            <a:spLocks noGrp="1"/>
          </p:cNvSpPr>
          <p:nvPr>
            <p:ph type="body" idx="2"/>
          </p:nvPr>
        </p:nvSpPr>
        <p:spPr>
          <a:xfrm>
            <a:off x="4937760" y="1947335"/>
            <a:ext cx="4598126" cy="4961466"/>
          </a:xfrm>
        </p:spPr>
        <p:txBody>
          <a:bodyPr/>
          <a:lstStyle/>
          <a:p>
            <a:r>
              <a:rPr lang="en-US" sz="1800" b="1" dirty="0" smtClean="0"/>
              <a:t> </a:t>
            </a:r>
            <a:r>
              <a:rPr lang="en-US" sz="1800" b="1" dirty="0" smtClean="0">
                <a:solidFill>
                  <a:schemeClr val="tx1"/>
                </a:solidFill>
              </a:rPr>
              <a:t>Rep </a:t>
            </a:r>
            <a:r>
              <a:rPr lang="en-US" sz="1800" b="1" dirty="0">
                <a:solidFill>
                  <a:schemeClr val="tx1"/>
                </a:solidFill>
              </a:rPr>
              <a:t>Josh Siegel (22)	</a:t>
            </a:r>
            <a:r>
              <a:rPr lang="en-US" sz="1800" b="1" dirty="0" smtClean="0">
                <a:solidFill>
                  <a:schemeClr val="tx1"/>
                </a:solidFill>
              </a:rPr>
              <a:t>	</a:t>
            </a:r>
            <a:r>
              <a:rPr lang="en-US" sz="1800" b="1" dirty="0" smtClean="0">
                <a:solidFill>
                  <a:srgbClr val="7030A0"/>
                </a:solidFill>
              </a:rPr>
              <a:t>Not Yet</a:t>
            </a:r>
            <a:endParaRPr lang="en-US" sz="1800" b="1" dirty="0">
              <a:solidFill>
                <a:srgbClr val="7030A0"/>
              </a:solidFill>
            </a:endParaRPr>
          </a:p>
          <a:p>
            <a:endParaRPr lang="en-US" sz="1800" b="1" dirty="0"/>
          </a:p>
          <a:p>
            <a:r>
              <a:rPr lang="en-US" sz="1800" b="1" dirty="0" smtClean="0"/>
              <a:t> Rep </a:t>
            </a:r>
            <a:r>
              <a:rPr lang="en-US" sz="1800" b="1" dirty="0" err="1" smtClean="0"/>
              <a:t>Milou</a:t>
            </a:r>
            <a:r>
              <a:rPr lang="en-US" sz="1800" b="1" dirty="0" smtClean="0"/>
              <a:t> Mackenzie (131) 	</a:t>
            </a:r>
            <a:r>
              <a:rPr lang="en-US" sz="1800" b="1" dirty="0" smtClean="0">
                <a:solidFill>
                  <a:srgbClr val="FF0909"/>
                </a:solidFill>
              </a:rPr>
              <a:t>No</a:t>
            </a:r>
          </a:p>
          <a:p>
            <a:pPr marL="105723" indent="0">
              <a:buNone/>
            </a:pPr>
            <a:endParaRPr lang="en-US" sz="1800" b="1" dirty="0" smtClean="0">
              <a:solidFill>
                <a:schemeClr val="tx1"/>
              </a:solidFill>
            </a:endParaRPr>
          </a:p>
          <a:p>
            <a:r>
              <a:rPr lang="en-US" sz="1800" b="1" dirty="0">
                <a:solidFill>
                  <a:schemeClr val="tx1"/>
                </a:solidFill>
              </a:rPr>
              <a:t> </a:t>
            </a:r>
            <a:r>
              <a:rPr lang="en-US" sz="1800" b="1" dirty="0" smtClean="0">
                <a:solidFill>
                  <a:schemeClr val="tx1"/>
                </a:solidFill>
              </a:rPr>
              <a:t>Rep Michael Schlossberg (132) </a:t>
            </a:r>
            <a:r>
              <a:rPr lang="en-US" sz="1800" b="1" dirty="0" smtClean="0">
                <a:solidFill>
                  <a:srgbClr val="FF0000"/>
                </a:solidFill>
              </a:rPr>
              <a:t>     </a:t>
            </a:r>
            <a:r>
              <a:rPr lang="en-US" sz="1800" b="1" dirty="0" smtClean="0">
                <a:solidFill>
                  <a:srgbClr val="0070C0"/>
                </a:solidFill>
              </a:rPr>
              <a:t>Undecided</a:t>
            </a:r>
          </a:p>
          <a:p>
            <a:pPr marL="105723" indent="0">
              <a:buNone/>
            </a:pPr>
            <a:endParaRPr lang="en-US" sz="1800" b="1" dirty="0" smtClean="0">
              <a:solidFill>
                <a:srgbClr val="FF0000"/>
              </a:solidFill>
            </a:endParaRPr>
          </a:p>
          <a:p>
            <a:r>
              <a:rPr lang="en-US" sz="1800" b="1" dirty="0">
                <a:solidFill>
                  <a:schemeClr val="tx1"/>
                </a:solidFill>
              </a:rPr>
              <a:t> </a:t>
            </a:r>
            <a:r>
              <a:rPr lang="en-US" sz="1800" b="1" dirty="0" smtClean="0">
                <a:solidFill>
                  <a:schemeClr val="tx1"/>
                </a:solidFill>
              </a:rPr>
              <a:t>Rep Jeanne McNeill (133)		</a:t>
            </a:r>
            <a:r>
              <a:rPr lang="en-US" sz="1800" b="1" dirty="0" smtClean="0">
                <a:solidFill>
                  <a:srgbClr val="0070C0"/>
                </a:solidFill>
              </a:rPr>
              <a:t>Yes</a:t>
            </a:r>
          </a:p>
          <a:p>
            <a:endParaRPr lang="en-US" sz="1800" b="1" dirty="0">
              <a:solidFill>
                <a:srgbClr val="FF0000"/>
              </a:solidFill>
            </a:endParaRPr>
          </a:p>
          <a:p>
            <a:r>
              <a:rPr lang="en-US" sz="1800" b="1" dirty="0" smtClean="0">
                <a:solidFill>
                  <a:srgbClr val="FF0000"/>
                </a:solidFill>
              </a:rPr>
              <a:t> </a:t>
            </a:r>
            <a:r>
              <a:rPr lang="en-US" sz="1800" b="1" dirty="0" smtClean="0">
                <a:solidFill>
                  <a:schemeClr val="tx1"/>
                </a:solidFill>
              </a:rPr>
              <a:t>Rep Peter </a:t>
            </a:r>
            <a:r>
              <a:rPr lang="en-US" sz="1800" b="1" dirty="0" err="1" smtClean="0">
                <a:solidFill>
                  <a:schemeClr val="tx1"/>
                </a:solidFill>
              </a:rPr>
              <a:t>Schweyer</a:t>
            </a:r>
            <a:r>
              <a:rPr lang="en-US" sz="1800" b="1" dirty="0" smtClean="0">
                <a:solidFill>
                  <a:schemeClr val="tx1"/>
                </a:solidFill>
              </a:rPr>
              <a:t> (134)	</a:t>
            </a:r>
            <a:r>
              <a:rPr lang="en-US" sz="1800" b="1" dirty="0">
                <a:solidFill>
                  <a:schemeClr val="tx1"/>
                </a:solidFill>
              </a:rPr>
              <a:t>) </a:t>
            </a:r>
            <a:r>
              <a:rPr lang="en-US" sz="1800" b="1" dirty="0">
                <a:solidFill>
                  <a:srgbClr val="FF0000"/>
                </a:solidFill>
              </a:rPr>
              <a:t>  </a:t>
            </a:r>
            <a:r>
              <a:rPr lang="en-US" sz="1800" b="1" dirty="0" smtClean="0">
                <a:solidFill>
                  <a:srgbClr val="FF0000"/>
                </a:solidFill>
              </a:rPr>
              <a:t>        </a:t>
            </a:r>
            <a:r>
              <a:rPr lang="en-US" sz="1800" b="1" dirty="0">
                <a:solidFill>
                  <a:srgbClr val="0070C0"/>
                </a:solidFill>
              </a:rPr>
              <a:t>Undecided</a:t>
            </a:r>
          </a:p>
          <a:p>
            <a:pPr marL="105723" indent="0">
              <a:buNone/>
            </a:pPr>
            <a:endParaRPr lang="en-US" sz="1800" b="1" dirty="0" smtClean="0">
              <a:solidFill>
                <a:srgbClr val="FF0000"/>
              </a:solidFill>
            </a:endParaRPr>
          </a:p>
          <a:p>
            <a:r>
              <a:rPr lang="en-US" sz="1800" b="1" dirty="0">
                <a:solidFill>
                  <a:schemeClr val="tx1"/>
                </a:solidFill>
              </a:rPr>
              <a:t> </a:t>
            </a:r>
            <a:r>
              <a:rPr lang="en-US" sz="1800" b="1" dirty="0" smtClean="0">
                <a:solidFill>
                  <a:schemeClr val="tx1"/>
                </a:solidFill>
              </a:rPr>
              <a:t>Rep Zach </a:t>
            </a:r>
            <a:r>
              <a:rPr lang="en-US" sz="1800" b="1" dirty="0" err="1" smtClean="0">
                <a:solidFill>
                  <a:schemeClr val="tx1"/>
                </a:solidFill>
              </a:rPr>
              <a:t>Mako</a:t>
            </a:r>
            <a:r>
              <a:rPr lang="en-US" sz="1800" b="1" dirty="0" smtClean="0">
                <a:solidFill>
                  <a:schemeClr val="tx1"/>
                </a:solidFill>
              </a:rPr>
              <a:t> (183)		</a:t>
            </a:r>
            <a:r>
              <a:rPr lang="en-US" sz="1800" b="1" dirty="0" smtClean="0">
                <a:solidFill>
                  <a:srgbClr val="FF0909"/>
                </a:solidFill>
              </a:rPr>
              <a:t>No</a:t>
            </a:r>
          </a:p>
          <a:p>
            <a:pPr marL="105723" indent="0">
              <a:buNone/>
            </a:pPr>
            <a:endParaRPr lang="en-US" sz="1800" b="1" dirty="0" smtClean="0">
              <a:solidFill>
                <a:srgbClr val="FF0909"/>
              </a:solidFill>
            </a:endParaRPr>
          </a:p>
          <a:p>
            <a:r>
              <a:rPr lang="en-US" sz="1800" b="1" dirty="0" smtClean="0"/>
              <a:t> Rep Gary Day </a:t>
            </a:r>
            <a:r>
              <a:rPr lang="en-US" sz="1800" b="1" dirty="0"/>
              <a:t>(187</a:t>
            </a:r>
            <a:r>
              <a:rPr lang="en-US" sz="1800" b="1" dirty="0" smtClean="0"/>
              <a:t>)	 </a:t>
            </a:r>
            <a:r>
              <a:rPr lang="en-US" sz="1800" b="1" dirty="0"/>
              <a:t>	</a:t>
            </a:r>
            <a:r>
              <a:rPr lang="en-US" sz="1800" b="1" dirty="0">
                <a:solidFill>
                  <a:srgbClr val="FF0000"/>
                </a:solidFill>
              </a:rPr>
              <a:t>No</a:t>
            </a:r>
          </a:p>
          <a:p>
            <a:endParaRPr lang="en-US" sz="1800" b="1" dirty="0" smtClean="0">
              <a:solidFill>
                <a:srgbClr val="FF0909"/>
              </a:solidFill>
            </a:endParaRPr>
          </a:p>
          <a:p>
            <a:endParaRPr lang="en-US" sz="1800" b="1" dirty="0" smtClean="0">
              <a:solidFill>
                <a:schemeClr val="tx1"/>
              </a:solidFill>
            </a:endParaRPr>
          </a:p>
          <a:p>
            <a:endParaRPr lang="en-US" sz="1800" b="1" dirty="0" smtClean="0">
              <a:solidFill>
                <a:schemeClr val="tx1"/>
              </a:solidFill>
            </a:endParaRPr>
          </a:p>
        </p:txBody>
      </p:sp>
      <p:sp>
        <p:nvSpPr>
          <p:cNvPr id="2" name="TextBox 1"/>
          <p:cNvSpPr txBox="1"/>
          <p:nvPr/>
        </p:nvSpPr>
        <p:spPr>
          <a:xfrm>
            <a:off x="512467" y="6908801"/>
            <a:ext cx="9023420" cy="400110"/>
          </a:xfrm>
          <a:prstGeom prst="rect">
            <a:avLst/>
          </a:prstGeom>
          <a:noFill/>
        </p:spPr>
        <p:txBody>
          <a:bodyPr wrap="square" rtlCol="0">
            <a:spAutoFit/>
          </a:bodyPr>
          <a:lstStyle/>
          <a:p>
            <a:r>
              <a:rPr lang="en-US" sz="2000" b="1" i="1"/>
              <a:t>Your future outreach to your State Rep &amp; Senator is much appreciated. </a:t>
            </a:r>
            <a:endParaRPr lang="en-US" sz="2000" b="1" i="1" dirty="0"/>
          </a:p>
        </p:txBody>
      </p:sp>
    </p:spTree>
    <p:extLst>
      <p:ext uri="{BB962C8B-B14F-4D97-AF65-F5344CB8AC3E}">
        <p14:creationId xmlns:p14="http://schemas.microsoft.com/office/powerpoint/2010/main" val="30429465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4468320B-E84C-421E-8FA3-AB37812B04C3}"/>
              </a:ext>
            </a:extLst>
          </p:cNvPr>
          <p:cNvSpPr>
            <a:spLocks noGrp="1"/>
          </p:cNvSpPr>
          <p:nvPr>
            <p:ph type="title"/>
          </p:nvPr>
        </p:nvSpPr>
        <p:spPr>
          <a:xfrm>
            <a:off x="1451316" y="-150726"/>
            <a:ext cx="6972889" cy="1803400"/>
          </a:xfrm>
        </p:spPr>
        <p:txBody>
          <a:bodyPr/>
          <a:lstStyle/>
          <a:p>
            <a:r>
              <a:rPr lang="en-US" dirty="0"/>
              <a:t>                </a:t>
            </a:r>
            <a:r>
              <a:rPr lang="en-US" dirty="0" smtClean="0"/>
              <a:t>      </a:t>
            </a:r>
            <a:r>
              <a:rPr lang="en-US" dirty="0"/>
              <a:t> </a:t>
            </a:r>
            <a:r>
              <a:rPr lang="en-US" dirty="0" smtClean="0"/>
              <a:t>  </a:t>
            </a:r>
            <a:r>
              <a:rPr lang="en-US" sz="3600" dirty="0" smtClean="0"/>
              <a:t>Lehigh County:    </a:t>
            </a:r>
            <a:br>
              <a:rPr lang="en-US" sz="3600" dirty="0" smtClean="0"/>
            </a:br>
            <a:r>
              <a:rPr lang="en-US" sz="3600" dirty="0"/>
              <a:t> </a:t>
            </a:r>
            <a:r>
              <a:rPr lang="en-US" sz="3600" dirty="0" smtClean="0"/>
              <a:t>          Local Legislator Follow-Up</a:t>
            </a:r>
            <a:endParaRPr lang="en-US" sz="3600" dirty="0"/>
          </a:p>
        </p:txBody>
      </p:sp>
      <p:sp>
        <p:nvSpPr>
          <p:cNvPr id="4" name="Text Placeholder 3"/>
          <p:cNvSpPr>
            <a:spLocks noGrp="1"/>
          </p:cNvSpPr>
          <p:nvPr>
            <p:ph type="body" idx="1"/>
          </p:nvPr>
        </p:nvSpPr>
        <p:spPr>
          <a:xfrm>
            <a:off x="1376624" y="2511529"/>
            <a:ext cx="2542234" cy="3035161"/>
          </a:xfrm>
        </p:spPr>
        <p:txBody>
          <a:bodyPr/>
          <a:lstStyle/>
          <a:p>
            <a:endParaRPr lang="en-US" dirty="0"/>
          </a:p>
        </p:txBody>
      </p:sp>
      <p:sp>
        <p:nvSpPr>
          <p:cNvPr id="5" name="Text Placeholder 4"/>
          <p:cNvSpPr>
            <a:spLocks noGrp="1"/>
          </p:cNvSpPr>
          <p:nvPr>
            <p:ph type="body" idx="2"/>
          </p:nvPr>
        </p:nvSpPr>
        <p:spPr>
          <a:xfrm>
            <a:off x="5375868" y="2851455"/>
            <a:ext cx="2291024" cy="2845960"/>
          </a:xfrm>
        </p:spPr>
        <p:txBody>
          <a:bodyPr/>
          <a:lstStyle/>
          <a:p>
            <a:r>
              <a:rPr lang="en-US" sz="1800" b="1" dirty="0" smtClean="0"/>
              <a:t> </a:t>
            </a:r>
            <a:endParaRPr lang="en-US" sz="1800" b="1" dirty="0" smtClean="0">
              <a:solidFill>
                <a:srgbClr val="00B050"/>
              </a:solidFill>
            </a:endParaRPr>
          </a:p>
        </p:txBody>
      </p:sp>
      <p:sp>
        <p:nvSpPr>
          <p:cNvPr id="8" name="TextBox 7"/>
          <p:cNvSpPr txBox="1"/>
          <p:nvPr/>
        </p:nvSpPr>
        <p:spPr>
          <a:xfrm>
            <a:off x="460058" y="5697415"/>
            <a:ext cx="4343053" cy="1631216"/>
          </a:xfrm>
          <a:prstGeom prst="rect">
            <a:avLst/>
          </a:prstGeom>
          <a:noFill/>
        </p:spPr>
        <p:txBody>
          <a:bodyPr wrap="square" rtlCol="0">
            <a:spAutoFit/>
          </a:bodyPr>
          <a:lstStyle/>
          <a:p>
            <a:r>
              <a:rPr lang="en-US" sz="2000" dirty="0" smtClean="0"/>
              <a:t>*</a:t>
            </a:r>
            <a:r>
              <a:rPr lang="en-US" sz="2000" b="1" dirty="0" smtClean="0"/>
              <a:t>   Call/Email to Co-Sponsor HB31</a:t>
            </a:r>
          </a:p>
          <a:p>
            <a:pPr marL="342900" indent="-342900">
              <a:buFont typeface="Arial" panose="020B0604020202020204" pitchFamily="34" charset="0"/>
              <a:buChar char="•"/>
            </a:pPr>
            <a:r>
              <a:rPr lang="en-US" sz="2000" b="1" dirty="0" smtClean="0"/>
              <a:t>Talk to R-Prime Sponsor Gillen </a:t>
            </a:r>
          </a:p>
          <a:p>
            <a:pPr marL="342900" indent="-342900">
              <a:buFont typeface="Arial" panose="020B0604020202020204" pitchFamily="34" charset="0"/>
              <a:buChar char="•"/>
            </a:pPr>
            <a:r>
              <a:rPr lang="en-US" sz="2000" b="1" dirty="0" smtClean="0"/>
              <a:t>Ask for a April-May Constituent Meeting to Discuss HB31</a:t>
            </a:r>
          </a:p>
          <a:p>
            <a:endParaRPr lang="en-US" sz="2000" dirty="0" smtClean="0"/>
          </a:p>
        </p:txBody>
      </p:sp>
      <p:sp>
        <p:nvSpPr>
          <p:cNvPr id="9" name="TextBox 8"/>
          <p:cNvSpPr txBox="1"/>
          <p:nvPr/>
        </p:nvSpPr>
        <p:spPr>
          <a:xfrm>
            <a:off x="944545" y="2096031"/>
            <a:ext cx="3416439" cy="461665"/>
          </a:xfrm>
          <a:prstGeom prst="rect">
            <a:avLst/>
          </a:prstGeom>
          <a:noFill/>
        </p:spPr>
        <p:txBody>
          <a:bodyPr wrap="square" rtlCol="0">
            <a:spAutoFit/>
          </a:bodyPr>
          <a:lstStyle/>
          <a:p>
            <a:r>
              <a:rPr lang="en-US" sz="2400" b="1" dirty="0" smtClean="0"/>
              <a:t>Rep </a:t>
            </a:r>
            <a:r>
              <a:rPr lang="en-US" sz="2400" b="1" dirty="0" err="1" smtClean="0"/>
              <a:t>Milou</a:t>
            </a:r>
            <a:r>
              <a:rPr lang="en-US" sz="2400" b="1" dirty="0" smtClean="0"/>
              <a:t> Mackenzie</a:t>
            </a:r>
          </a:p>
        </p:txBody>
      </p:sp>
      <p:sp>
        <p:nvSpPr>
          <p:cNvPr id="10" name="TextBox 9"/>
          <p:cNvSpPr txBox="1"/>
          <p:nvPr/>
        </p:nvSpPr>
        <p:spPr>
          <a:xfrm>
            <a:off x="4803112" y="2049864"/>
            <a:ext cx="3858567" cy="461665"/>
          </a:xfrm>
          <a:prstGeom prst="rect">
            <a:avLst/>
          </a:prstGeom>
          <a:noFill/>
        </p:spPr>
        <p:txBody>
          <a:bodyPr wrap="square" rtlCol="0">
            <a:spAutoFit/>
          </a:bodyPr>
          <a:lstStyle/>
          <a:p>
            <a:r>
              <a:rPr lang="en-US" sz="2400" b="1" dirty="0" smtClean="0"/>
              <a:t>Senator Jarrett Coleman</a:t>
            </a:r>
          </a:p>
        </p:txBody>
      </p:sp>
      <p:sp>
        <p:nvSpPr>
          <p:cNvPr id="11" name="TextBox 10"/>
          <p:cNvSpPr txBox="1"/>
          <p:nvPr/>
        </p:nvSpPr>
        <p:spPr>
          <a:xfrm>
            <a:off x="4953837" y="5697415"/>
            <a:ext cx="4441371" cy="1600438"/>
          </a:xfrm>
          <a:prstGeom prst="rect">
            <a:avLst/>
          </a:prstGeom>
          <a:noFill/>
        </p:spPr>
        <p:txBody>
          <a:bodyPr wrap="square" rtlCol="0">
            <a:spAutoFit/>
          </a:bodyPr>
          <a:lstStyle/>
          <a:p>
            <a:r>
              <a:rPr lang="en-US" sz="1800" b="1" dirty="0" smtClean="0"/>
              <a:t>*   </a:t>
            </a:r>
            <a:r>
              <a:rPr lang="en-US" sz="2000" b="1" dirty="0" smtClean="0"/>
              <a:t>Call/Email to Co-Sponsor SB131</a:t>
            </a:r>
          </a:p>
          <a:p>
            <a:pPr marL="285750" indent="-285750">
              <a:buFont typeface="Arial" panose="020B0604020202020204" pitchFamily="34" charset="0"/>
              <a:buChar char="•"/>
            </a:pPr>
            <a:r>
              <a:rPr lang="en-US" sz="2000" b="1" dirty="0" smtClean="0"/>
              <a:t>Talk to Prime Sponsor Kearney</a:t>
            </a:r>
          </a:p>
          <a:p>
            <a:pPr marL="285750" indent="-285750">
              <a:buFont typeface="Arial" panose="020B0604020202020204" pitchFamily="34" charset="0"/>
              <a:buChar char="•"/>
            </a:pPr>
            <a:r>
              <a:rPr lang="en-US" sz="2000" b="1" dirty="0" smtClean="0"/>
              <a:t>Ask for a April-May Constituent Meeting to discuss SB131</a:t>
            </a:r>
          </a:p>
          <a:p>
            <a:endParaRPr lang="en-US" sz="1800"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5309" y="2608048"/>
            <a:ext cx="1743075" cy="2619375"/>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6948" y="2608048"/>
            <a:ext cx="1868300" cy="2773919"/>
          </a:xfrm>
          <a:prstGeom prst="rect">
            <a:avLst/>
          </a:prstGeom>
        </p:spPr>
      </p:pic>
    </p:spTree>
    <p:extLst>
      <p:ext uri="{BB962C8B-B14F-4D97-AF65-F5344CB8AC3E}">
        <p14:creationId xmlns:p14="http://schemas.microsoft.com/office/powerpoint/2010/main" val="28021472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34CA7944-DEAF-4048-B120-E13B34FAF6D6}"/>
              </a:ext>
            </a:extLst>
          </p:cNvPr>
          <p:cNvSpPr>
            <a:spLocks noGrp="1"/>
          </p:cNvSpPr>
          <p:nvPr>
            <p:ph type="title"/>
          </p:nvPr>
        </p:nvSpPr>
        <p:spPr/>
        <p:txBody>
          <a:bodyPr/>
          <a:lstStyle/>
          <a:p>
            <a:r>
              <a:rPr lang="en-US" sz="4400" dirty="0"/>
              <a:t>Gerrymandering 101</a:t>
            </a:r>
          </a:p>
        </p:txBody>
      </p:sp>
      <p:sp>
        <p:nvSpPr>
          <p:cNvPr id="2" name="Text Placeholder 1">
            <a:extLst>
              <a:ext uri="{FF2B5EF4-FFF2-40B4-BE49-F238E27FC236}">
                <a16:creationId xmlns="" xmlns:a16="http://schemas.microsoft.com/office/drawing/2014/main" id="{2D7BB7F5-DFF8-4F46-86A7-BDD3A4418EB2}"/>
              </a:ext>
            </a:extLst>
          </p:cNvPr>
          <p:cNvSpPr>
            <a:spLocks noGrp="1"/>
          </p:cNvSpPr>
          <p:nvPr>
            <p:ph type="body" idx="4294967295"/>
          </p:nvPr>
        </p:nvSpPr>
        <p:spPr>
          <a:xfrm>
            <a:off x="1297227" y="2651919"/>
            <a:ext cx="6659562" cy="2011362"/>
          </a:xfrm>
        </p:spPr>
        <p:txBody>
          <a:bodyPr/>
          <a:lstStyle/>
          <a:p>
            <a:pPr marL="0" indent="0" algn="ctr">
              <a:buNone/>
            </a:pPr>
            <a:endParaRPr lang="en-US" sz="4000" dirty="0">
              <a:latin typeface="+mj-lt"/>
            </a:endParaRPr>
          </a:p>
        </p:txBody>
      </p:sp>
      <p:sp>
        <p:nvSpPr>
          <p:cNvPr id="4" name="Slide Number Placeholder 6">
            <a:extLst>
              <a:ext uri="{FF2B5EF4-FFF2-40B4-BE49-F238E27FC236}">
                <a16:creationId xmlns="" xmlns:a16="http://schemas.microsoft.com/office/drawing/2014/main" id="{198A4855-3176-4BE9-9427-9D4497E0A877}"/>
              </a:ext>
            </a:extLst>
          </p:cNvPr>
          <p:cNvSpPr txBox="1">
            <a:spLocks/>
          </p:cNvSpPr>
          <p:nvPr/>
        </p:nvSpPr>
        <p:spPr>
          <a:xfrm>
            <a:off x="8548205" y="6738497"/>
            <a:ext cx="161925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9pPr>
          </a:lstStyle>
          <a:p>
            <a:pPr algn="ctr"/>
            <a:fld id="{C377758D-BDC3-7947-B9C9-88B311C797B5}" type="slidenum">
              <a:rPr lang="en-US" smtClean="0"/>
              <a:pPr algn="ctr"/>
              <a:t>12</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5137" y="2462623"/>
            <a:ext cx="4470524" cy="3157149"/>
          </a:xfrm>
          <a:prstGeom prst="rect">
            <a:avLst/>
          </a:prstGeom>
        </p:spPr>
      </p:pic>
    </p:spTree>
    <p:extLst>
      <p:ext uri="{BB962C8B-B14F-4D97-AF65-F5344CB8AC3E}">
        <p14:creationId xmlns:p14="http://schemas.microsoft.com/office/powerpoint/2010/main" val="11519950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7" name="Title 6"/>
          <p:cNvSpPr>
            <a:spLocks noGrp="1"/>
          </p:cNvSpPr>
          <p:nvPr>
            <p:ph type="title"/>
          </p:nvPr>
        </p:nvSpPr>
        <p:spPr/>
        <p:txBody>
          <a:bodyPr/>
          <a:lstStyle/>
          <a:p>
            <a:r>
              <a:rPr lang="en-US" dirty="0">
                <a:solidFill>
                  <a:schemeClr val="tx1"/>
                </a:solidFill>
              </a:rPr>
              <a:t>How Does PA Redistrict?</a:t>
            </a:r>
          </a:p>
        </p:txBody>
      </p:sp>
      <p:graphicFrame>
        <p:nvGraphicFramePr>
          <p:cNvPr id="9" name="Table 8"/>
          <p:cNvGraphicFramePr>
            <a:graphicFrameLocks noGrp="1"/>
          </p:cNvGraphicFramePr>
          <p:nvPr>
            <p:extLst/>
          </p:nvPr>
        </p:nvGraphicFramePr>
        <p:xfrm>
          <a:off x="362310" y="1963217"/>
          <a:ext cx="9205508" cy="2209800"/>
        </p:xfrm>
        <a:graphic>
          <a:graphicData uri="http://schemas.openxmlformats.org/drawingml/2006/table">
            <a:tbl>
              <a:tblPr firstRow="1" bandRow="1">
                <a:tableStyleId>{5C22544A-7EE6-4342-B048-85BDC9FD1C3A}</a:tableStyleId>
              </a:tblPr>
              <a:tblGrid>
                <a:gridCol w="4856873">
                  <a:extLst>
                    <a:ext uri="{9D8B030D-6E8A-4147-A177-3AD203B41FA5}">
                      <a16:colId xmlns:a16="http://schemas.microsoft.com/office/drawing/2014/main" xmlns="" val="20000"/>
                    </a:ext>
                  </a:extLst>
                </a:gridCol>
                <a:gridCol w="4348635">
                  <a:extLst>
                    <a:ext uri="{9D8B030D-6E8A-4147-A177-3AD203B41FA5}">
                      <a16:colId xmlns:a16="http://schemas.microsoft.com/office/drawing/2014/main" xmlns="" val="20001"/>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rgbClr val="529030"/>
                          </a:solidFill>
                          <a:latin typeface="Calibri" pitchFamily="34" charset="0"/>
                          <a:cs typeface="Calibri" pitchFamily="34" charset="0"/>
                        </a:rPr>
                        <a:t>203 State </a:t>
                      </a:r>
                      <a:r>
                        <a:rPr lang="en-US" sz="2000" dirty="0">
                          <a:solidFill>
                            <a:srgbClr val="529030"/>
                          </a:solidFill>
                          <a:latin typeface="Calibri" pitchFamily="34" charset="0"/>
                          <a:cs typeface="Calibri" pitchFamily="34" charset="0"/>
                        </a:rPr>
                        <a:t>House and </a:t>
                      </a:r>
                      <a:r>
                        <a:rPr lang="en-US" sz="2000" dirty="0" smtClean="0">
                          <a:solidFill>
                            <a:srgbClr val="529030"/>
                          </a:solidFill>
                          <a:latin typeface="Calibri" pitchFamily="34" charset="0"/>
                          <a:cs typeface="Calibri" pitchFamily="34" charset="0"/>
                        </a:rPr>
                        <a:t>50 Senate </a:t>
                      </a:r>
                      <a:r>
                        <a:rPr lang="en-US" sz="2000" dirty="0">
                          <a:solidFill>
                            <a:srgbClr val="529030"/>
                          </a:solidFill>
                          <a:latin typeface="Calibri" pitchFamily="34" charset="0"/>
                          <a:cs typeface="Calibri" pitchFamily="34" charset="0"/>
                        </a:rPr>
                        <a:t>Districts</a:t>
                      </a:r>
                    </a:p>
                  </a:txBody>
                  <a:tcPr marL="182880" marR="182880" marT="91440" marB="91440">
                    <a:lnR w="9525" cap="flat" cmpd="sng" algn="ctr">
                      <a:solidFill>
                        <a:schemeClr val="bg1">
                          <a:lumMod val="85000"/>
                        </a:schemeClr>
                      </a:solidFill>
                      <a:prstDash val="solid"/>
                      <a:round/>
                      <a:headEnd type="none" w="med" len="med"/>
                      <a:tailEnd type="none" w="med" len="med"/>
                    </a:lnR>
                    <a:lnB w="12700" cap="flat" cmpd="sng" algn="ctr">
                      <a:solidFill>
                        <a:srgbClr val="529030"/>
                      </a:solidFill>
                      <a:prstDash val="solid"/>
                      <a:round/>
                      <a:headEnd type="none" w="med" len="med"/>
                      <a:tailEnd type="none" w="med" len="med"/>
                    </a:lnB>
                    <a:solidFill>
                      <a:schemeClr val="bg1"/>
                    </a:solidFill>
                  </a:tcPr>
                </a:tc>
                <a:tc>
                  <a:txBody>
                    <a:bodyPr/>
                    <a:lstStyle/>
                    <a:p>
                      <a:r>
                        <a:rPr lang="en-US" sz="2000" dirty="0" smtClean="0">
                          <a:solidFill>
                            <a:srgbClr val="529030"/>
                          </a:solidFill>
                          <a:latin typeface="Calibri" pitchFamily="34" charset="0"/>
                          <a:cs typeface="Calibri" pitchFamily="34" charset="0"/>
                        </a:rPr>
                        <a:t>17 PA </a:t>
                      </a:r>
                      <a:r>
                        <a:rPr lang="en-US" sz="2000" dirty="0">
                          <a:solidFill>
                            <a:srgbClr val="529030"/>
                          </a:solidFill>
                          <a:latin typeface="Calibri" pitchFamily="34" charset="0"/>
                          <a:cs typeface="Calibri" pitchFamily="34" charset="0"/>
                        </a:rPr>
                        <a:t>Congressional Districts</a:t>
                      </a:r>
                    </a:p>
                  </a:txBody>
                  <a:tcPr marL="182880" marR="182880" marT="91440" marB="91440">
                    <a:lnL w="9525" cap="flat" cmpd="sng" algn="ctr">
                      <a:solidFill>
                        <a:schemeClr val="bg1">
                          <a:lumMod val="85000"/>
                        </a:schemeClr>
                      </a:solidFill>
                      <a:prstDash val="solid"/>
                      <a:round/>
                      <a:headEnd type="none" w="med" len="med"/>
                      <a:tailEnd type="none" w="med" len="med"/>
                    </a:lnL>
                    <a:lnB w="12700" cap="flat" cmpd="sng" algn="ctr">
                      <a:solidFill>
                        <a:srgbClr val="529030"/>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647196">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dirty="0">
                          <a:solidFill>
                            <a:schemeClr val="tx1">
                              <a:lumMod val="75000"/>
                              <a:lumOff val="25000"/>
                            </a:schemeClr>
                          </a:solidFill>
                        </a:rPr>
                        <a:t>Commission of </a:t>
                      </a:r>
                      <a:r>
                        <a:rPr lang="en-US" sz="1800" b="0" dirty="0" smtClean="0">
                          <a:solidFill>
                            <a:schemeClr val="tx1">
                              <a:lumMod val="75000"/>
                              <a:lumOff val="25000"/>
                            </a:schemeClr>
                          </a:solidFill>
                        </a:rPr>
                        <a:t>5 individuals – </a:t>
                      </a:r>
                      <a:r>
                        <a:rPr lang="en-US" sz="1800" b="1" u="sng" dirty="0" smtClean="0">
                          <a:solidFill>
                            <a:schemeClr val="tx1">
                              <a:lumMod val="75000"/>
                              <a:lumOff val="25000"/>
                            </a:schemeClr>
                          </a:solidFill>
                        </a:rPr>
                        <a:t>The LRC</a:t>
                      </a:r>
                      <a:r>
                        <a:rPr lang="en-US" sz="2000" b="0" u="sng" dirty="0">
                          <a:solidFill>
                            <a:schemeClr val="tx1">
                              <a:lumMod val="75000"/>
                              <a:lumOff val="25000"/>
                            </a:schemeClr>
                          </a:solidFill>
                        </a:rPr>
                        <a:t/>
                      </a:r>
                      <a:br>
                        <a:rPr lang="en-US" sz="2000" b="0" u="sng" dirty="0">
                          <a:solidFill>
                            <a:schemeClr val="tx1">
                              <a:lumMod val="75000"/>
                              <a:lumOff val="25000"/>
                            </a:schemeClr>
                          </a:solidFill>
                        </a:rPr>
                      </a:br>
                      <a:r>
                        <a:rPr lang="en-US" sz="1400" dirty="0">
                          <a:solidFill>
                            <a:schemeClr val="tx1">
                              <a:lumMod val="75000"/>
                              <a:lumOff val="25000"/>
                            </a:schemeClr>
                          </a:solidFill>
                        </a:rPr>
                        <a:t>(Four Party Leaders and a Chair</a:t>
                      </a:r>
                      <a:r>
                        <a:rPr lang="en-US" sz="1400" dirty="0" smtClean="0">
                          <a:solidFill>
                            <a:schemeClr val="tx1">
                              <a:lumMod val="75000"/>
                              <a:lumOff val="25000"/>
                            </a:schemeClr>
                          </a:solidFill>
                        </a:rPr>
                        <a:t>) – </a:t>
                      </a:r>
                      <a:r>
                        <a:rPr lang="en-US" sz="1600" b="1" dirty="0" smtClean="0">
                          <a:solidFill>
                            <a:srgbClr val="7030A0"/>
                          </a:solidFill>
                        </a:rPr>
                        <a:t>The 1%</a:t>
                      </a:r>
                      <a:endParaRPr lang="en-US" sz="1600" b="1" dirty="0">
                        <a:solidFill>
                          <a:srgbClr val="7030A0"/>
                        </a:solidFill>
                      </a:endParaRP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chemeClr val="tx1">
                              <a:lumMod val="75000"/>
                              <a:lumOff val="25000"/>
                            </a:schemeClr>
                          </a:solidFill>
                        </a:rPr>
                        <a:t>House &amp; Senate do not vote on plan</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chemeClr val="tx1">
                              <a:lumMod val="75000"/>
                              <a:lumOff val="25000"/>
                            </a:schemeClr>
                          </a:solidFill>
                        </a:rPr>
                        <a:t>Governor does not sign it</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chemeClr val="tx1">
                              <a:lumMod val="75000"/>
                              <a:lumOff val="25000"/>
                            </a:schemeClr>
                          </a:solidFill>
                        </a:rPr>
                        <a:t>Commission plan final unless overturned by State Supreme Court or Federal Court</a:t>
                      </a:r>
                    </a:p>
                  </a:txBody>
                  <a:tcPr marL="182880" marR="182880" marT="137160" marB="91440">
                    <a:lnR w="9525" cap="flat" cmpd="sng" algn="ctr">
                      <a:solidFill>
                        <a:schemeClr val="bg1">
                          <a:lumMod val="85000"/>
                        </a:schemeClr>
                      </a:solidFill>
                      <a:prstDash val="solid"/>
                      <a:round/>
                      <a:headEnd type="none" w="med" len="med"/>
                      <a:tailEnd type="none" w="med" len="med"/>
                    </a:lnR>
                    <a:lnT w="12700" cap="flat" cmpd="sng" algn="ctr">
                      <a:solidFill>
                        <a:srgbClr val="529030"/>
                      </a:solidFill>
                      <a:prstDash val="solid"/>
                      <a:round/>
                      <a:headEnd type="none" w="med" len="med"/>
                      <a:tailEnd type="none" w="med" len="med"/>
                    </a:lnT>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cap="none" dirty="0">
                          <a:solidFill>
                            <a:schemeClr val="tx1">
                              <a:lumMod val="75000"/>
                              <a:lumOff val="25000"/>
                            </a:schemeClr>
                          </a:solidFill>
                          <a:latin typeface="+mn-lt"/>
                          <a:ea typeface="+mn-ea"/>
                          <a:cs typeface="+mn-cs"/>
                          <a:sym typeface="Arial"/>
                        </a:rPr>
                        <a:t>State </a:t>
                      </a:r>
                      <a:r>
                        <a:rPr lang="en-US" sz="1800" b="0" i="0" u="none" strike="noStrike" cap="none" dirty="0" smtClean="0">
                          <a:solidFill>
                            <a:schemeClr val="tx1">
                              <a:lumMod val="75000"/>
                              <a:lumOff val="25000"/>
                            </a:schemeClr>
                          </a:solidFill>
                          <a:latin typeface="+mn-lt"/>
                          <a:ea typeface="+mn-ea"/>
                          <a:cs typeface="+mn-cs"/>
                          <a:sym typeface="Arial"/>
                        </a:rPr>
                        <a:t>Legislature – via standard</a:t>
                      </a:r>
                      <a:r>
                        <a:rPr lang="en-US" sz="1800" b="0" i="0" u="none" strike="noStrike" cap="none" baseline="0" dirty="0" smtClean="0">
                          <a:solidFill>
                            <a:schemeClr val="tx1">
                              <a:lumMod val="75000"/>
                              <a:lumOff val="25000"/>
                            </a:schemeClr>
                          </a:solidFill>
                          <a:latin typeface="+mn-lt"/>
                          <a:ea typeface="+mn-ea"/>
                          <a:cs typeface="+mn-cs"/>
                          <a:sym typeface="Arial"/>
                        </a:rPr>
                        <a:t> </a:t>
                      </a:r>
                      <a:r>
                        <a:rPr lang="en-US" sz="1800" b="0" i="0" u="none" strike="noStrike" cap="none" dirty="0" smtClean="0">
                          <a:solidFill>
                            <a:schemeClr val="tx1">
                              <a:lumMod val="75000"/>
                              <a:lumOff val="25000"/>
                            </a:schemeClr>
                          </a:solidFill>
                          <a:latin typeface="+mn-lt"/>
                          <a:ea typeface="+mn-ea"/>
                          <a:cs typeface="+mn-cs"/>
                          <a:sym typeface="Arial"/>
                        </a:rPr>
                        <a:t>legislative process – </a:t>
                      </a:r>
                      <a:r>
                        <a:rPr lang="en-US" sz="1800" b="1" i="1" u="none" strike="noStrike" cap="none" dirty="0" smtClean="0">
                          <a:solidFill>
                            <a:schemeClr val="tx1">
                              <a:lumMod val="75000"/>
                              <a:lumOff val="25000"/>
                            </a:schemeClr>
                          </a:solidFill>
                          <a:latin typeface="+mn-lt"/>
                          <a:ea typeface="+mn-ea"/>
                          <a:cs typeface="+mn-cs"/>
                          <a:sym typeface="Arial"/>
                        </a:rPr>
                        <a:t>and controlled by Majority Party Leaders – </a:t>
                      </a:r>
                      <a:r>
                        <a:rPr lang="en-US" sz="2000" b="1" i="1" u="none" strike="noStrike" cap="none" dirty="0" smtClean="0">
                          <a:solidFill>
                            <a:srgbClr val="7030A0"/>
                          </a:solidFill>
                          <a:latin typeface="+mn-lt"/>
                          <a:ea typeface="+mn-ea"/>
                          <a:cs typeface="+mn-cs"/>
                          <a:sym typeface="Arial"/>
                        </a:rPr>
                        <a:t>The 1%</a:t>
                      </a:r>
                      <a:endParaRPr lang="en-US" sz="2000" b="1" i="1" u="none" strike="noStrike" cap="none" dirty="0">
                        <a:solidFill>
                          <a:srgbClr val="7030A0"/>
                        </a:solidFill>
                        <a:latin typeface="+mn-lt"/>
                        <a:ea typeface="+mn-ea"/>
                        <a:cs typeface="+mn-cs"/>
                        <a:sym typeface="Aria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lumMod val="75000"/>
                            <a:lumOff val="25000"/>
                          </a:schemeClr>
                        </a:solidFill>
                      </a:endParaRPr>
                    </a:p>
                  </a:txBody>
                  <a:tcPr marL="182880" marR="182880" marT="137160" marB="91440">
                    <a:lnL w="9525" cap="flat" cmpd="sng" algn="ctr">
                      <a:solidFill>
                        <a:schemeClr val="bg1">
                          <a:lumMod val="85000"/>
                        </a:schemeClr>
                      </a:solidFill>
                      <a:prstDash val="solid"/>
                      <a:round/>
                      <a:headEnd type="none" w="med" len="med"/>
                      <a:tailEnd type="none" w="med" len="med"/>
                    </a:lnL>
                    <a:lnT w="12700" cap="flat" cmpd="sng" algn="ctr">
                      <a:solidFill>
                        <a:srgbClr val="529030"/>
                      </a:solidFill>
                      <a:prstDash val="solid"/>
                      <a:round/>
                      <a:headEnd type="none" w="med" len="med"/>
                      <a:tailEnd type="none" w="med" len="med"/>
                    </a:lnT>
                    <a:solidFill>
                      <a:schemeClr val="bg1"/>
                    </a:solidFill>
                  </a:tcPr>
                </a:tc>
                <a:extLst>
                  <a:ext uri="{0D108BD9-81ED-4DB2-BD59-A6C34878D82A}">
                    <a16:rowId xmlns:a16="http://schemas.microsoft.com/office/drawing/2014/main" xmlns="" val="10001"/>
                  </a:ext>
                </a:extLst>
              </a:tr>
            </a:tbl>
          </a:graphicData>
        </a:graphic>
      </p:graphicFrame>
      <p:graphicFrame>
        <p:nvGraphicFramePr>
          <p:cNvPr id="12" name="Table 11"/>
          <p:cNvGraphicFramePr>
            <a:graphicFrameLocks noGrp="1"/>
          </p:cNvGraphicFramePr>
          <p:nvPr>
            <p:extLst/>
          </p:nvPr>
        </p:nvGraphicFramePr>
        <p:xfrm>
          <a:off x="362311" y="4548912"/>
          <a:ext cx="8775779" cy="2255520"/>
        </p:xfrm>
        <a:graphic>
          <a:graphicData uri="http://schemas.openxmlformats.org/drawingml/2006/table">
            <a:tbl>
              <a:tblPr firstRow="1" bandRow="1">
                <a:tableStyleId>{5C22544A-7EE6-4342-B048-85BDC9FD1C3A}</a:tableStyleId>
              </a:tblPr>
              <a:tblGrid>
                <a:gridCol w="4865297">
                  <a:extLst>
                    <a:ext uri="{9D8B030D-6E8A-4147-A177-3AD203B41FA5}">
                      <a16:colId xmlns:a16="http://schemas.microsoft.com/office/drawing/2014/main" xmlns="" val="20000"/>
                    </a:ext>
                  </a:extLst>
                </a:gridCol>
                <a:gridCol w="3910482">
                  <a:extLst>
                    <a:ext uri="{9D8B030D-6E8A-4147-A177-3AD203B41FA5}">
                      <a16:colId xmlns:a16="http://schemas.microsoft.com/office/drawing/2014/main" xmlns="" val="20001"/>
                    </a:ext>
                  </a:extLst>
                </a:gridCol>
              </a:tblGrid>
              <a:tr h="0">
                <a:tc>
                  <a:txBody>
                    <a:bodyPr/>
                    <a:lstStyle/>
                    <a:p>
                      <a:r>
                        <a:rPr lang="fr-FR" sz="2000" dirty="0">
                          <a:solidFill>
                            <a:srgbClr val="529030"/>
                          </a:solidFill>
                          <a:latin typeface="Calibri" pitchFamily="34" charset="0"/>
                          <a:cs typeface="Calibri" pitchFamily="34" charset="0"/>
                        </a:rPr>
                        <a:t>PA Constitution Article II, Section 16*</a:t>
                      </a:r>
                      <a:endParaRPr lang="en-US" sz="2000" dirty="0">
                        <a:solidFill>
                          <a:srgbClr val="529030"/>
                        </a:solidFill>
                        <a:latin typeface="Calibri" pitchFamily="34" charset="0"/>
                        <a:cs typeface="Calibri" pitchFamily="34" charset="0"/>
                      </a:endParaRPr>
                    </a:p>
                  </a:txBody>
                  <a:tcPr marL="182880" marR="182880" marT="91440" marB="91440">
                    <a:lnR w="9525" cap="flat" cmpd="sng" algn="ctr">
                      <a:solidFill>
                        <a:schemeClr val="bg1">
                          <a:lumMod val="85000"/>
                        </a:schemeClr>
                      </a:solidFill>
                      <a:prstDash val="solid"/>
                      <a:round/>
                      <a:headEnd type="none" w="med" len="med"/>
                      <a:tailEnd type="none" w="med" len="med"/>
                    </a:lnR>
                    <a:lnB w="12700" cap="flat" cmpd="sng" algn="ctr">
                      <a:solidFill>
                        <a:srgbClr val="529030"/>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529030"/>
                          </a:solidFill>
                          <a:latin typeface="Calibri" pitchFamily="34" charset="0"/>
                          <a:cs typeface="Calibri" pitchFamily="34" charset="0"/>
                        </a:rPr>
                        <a:t>Federal Voting Rights Act </a:t>
                      </a:r>
                    </a:p>
                  </a:txBody>
                  <a:tcPr marL="182880" marR="182880" marT="91440" marB="91440">
                    <a:lnL w="9525" cap="flat" cmpd="sng" algn="ctr">
                      <a:solidFill>
                        <a:schemeClr val="bg1">
                          <a:lumMod val="85000"/>
                        </a:schemeClr>
                      </a:solidFill>
                      <a:prstDash val="solid"/>
                      <a:round/>
                      <a:headEnd type="none" w="med" len="med"/>
                      <a:tailEnd type="none" w="med" len="med"/>
                    </a:lnL>
                    <a:lnB w="12700" cap="flat" cmpd="sng" algn="ctr">
                      <a:solidFill>
                        <a:srgbClr val="529030"/>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647196">
                <a:tc>
                  <a:txBody>
                    <a:bodyPr/>
                    <a:lstStyle/>
                    <a:p>
                      <a:pPr marL="228600" indent="-228600">
                        <a:spcAft>
                          <a:spcPts val="300"/>
                        </a:spcAft>
                        <a:buFont typeface="Arial" pitchFamily="34" charset="0"/>
                        <a:buChar char="•"/>
                      </a:pPr>
                      <a:r>
                        <a:rPr lang="en-US" sz="1600" dirty="0">
                          <a:solidFill>
                            <a:schemeClr val="tx1">
                              <a:lumMod val="75000"/>
                              <a:lumOff val="25000"/>
                            </a:schemeClr>
                          </a:solidFill>
                        </a:rPr>
                        <a:t>All districts for the same level office must have equal population.</a:t>
                      </a:r>
                    </a:p>
                    <a:p>
                      <a:pPr marL="228600" indent="-228600">
                        <a:spcAft>
                          <a:spcPts val="300"/>
                        </a:spcAft>
                        <a:buFont typeface="Arial" pitchFamily="34" charset="0"/>
                        <a:buChar char="•"/>
                      </a:pPr>
                      <a:r>
                        <a:rPr lang="en-US" sz="1600" dirty="0">
                          <a:solidFill>
                            <a:schemeClr val="tx1">
                              <a:lumMod val="75000"/>
                              <a:lumOff val="25000"/>
                            </a:schemeClr>
                          </a:solidFill>
                        </a:rPr>
                        <a:t>Districts must be geographically compact and contiguous.</a:t>
                      </a:r>
                    </a:p>
                    <a:p>
                      <a:pPr marL="228600" indent="-228600">
                        <a:spcAft>
                          <a:spcPts val="300"/>
                        </a:spcAft>
                        <a:buFont typeface="Arial" pitchFamily="34" charset="0"/>
                        <a:buChar char="•"/>
                      </a:pPr>
                      <a:r>
                        <a:rPr lang="en-US" sz="1600" dirty="0">
                          <a:solidFill>
                            <a:schemeClr val="tx1">
                              <a:lumMod val="75000"/>
                              <a:lumOff val="25000"/>
                            </a:schemeClr>
                          </a:solidFill>
                        </a:rPr>
                        <a:t>District cannot divide existing geopolitical entities</a:t>
                      </a:r>
                      <a:r>
                        <a:rPr lang="en-US" sz="1600" baseline="0" dirty="0">
                          <a:solidFill>
                            <a:schemeClr val="tx1">
                              <a:lumMod val="75000"/>
                              <a:lumOff val="25000"/>
                            </a:schemeClr>
                          </a:solidFill>
                        </a:rPr>
                        <a:t> </a:t>
                      </a:r>
                      <a:r>
                        <a:rPr lang="en-US" sz="1600" i="1" baseline="0" dirty="0">
                          <a:solidFill>
                            <a:schemeClr val="tx1">
                              <a:lumMod val="75000"/>
                              <a:lumOff val="25000"/>
                            </a:schemeClr>
                          </a:solidFill>
                        </a:rPr>
                        <a:t>“</a:t>
                      </a:r>
                      <a:r>
                        <a:rPr lang="mr-IN" sz="1600" i="1" baseline="0" dirty="0">
                          <a:solidFill>
                            <a:schemeClr val="tx1">
                              <a:lumMod val="75000"/>
                              <a:lumOff val="25000"/>
                            </a:schemeClr>
                          </a:solidFill>
                        </a:rPr>
                        <a:t>…</a:t>
                      </a:r>
                      <a:r>
                        <a:rPr lang="en-US" sz="1600" i="1" baseline="0" dirty="0">
                          <a:solidFill>
                            <a:schemeClr val="tx1">
                              <a:lumMod val="75000"/>
                              <a:lumOff val="25000"/>
                            </a:schemeClr>
                          </a:solidFill>
                        </a:rPr>
                        <a:t>unless absolutely necessary.”</a:t>
                      </a:r>
                      <a:endParaRPr lang="en-US" sz="1600" i="1" dirty="0">
                        <a:solidFill>
                          <a:schemeClr val="tx1">
                            <a:lumMod val="75000"/>
                            <a:lumOff val="25000"/>
                          </a:schemeClr>
                        </a:solidFill>
                      </a:endParaRPr>
                    </a:p>
                  </a:txBody>
                  <a:tcPr marL="182880" marR="182880" marT="137160" marB="91440">
                    <a:lnR w="9525" cap="flat" cmpd="sng" algn="ctr">
                      <a:solidFill>
                        <a:schemeClr val="bg1">
                          <a:lumMod val="85000"/>
                        </a:schemeClr>
                      </a:solidFill>
                      <a:prstDash val="solid"/>
                      <a:round/>
                      <a:headEnd type="none" w="med" len="med"/>
                      <a:tailEnd type="none" w="med" len="med"/>
                    </a:lnR>
                    <a:lnT w="12700" cap="flat" cmpd="sng" algn="ctr">
                      <a:solidFill>
                        <a:srgbClr val="529030"/>
                      </a:solidFill>
                      <a:prstDash val="solid"/>
                      <a:round/>
                      <a:headEnd type="none" w="med" len="med"/>
                      <a:tailEnd type="none" w="med" len="med"/>
                    </a:lnT>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tx1">
                              <a:lumMod val="75000"/>
                              <a:lumOff val="25000"/>
                            </a:schemeClr>
                          </a:solidFill>
                        </a:rPr>
                        <a:t>Blocks district lines that deny minority voters an equal opportunity “to participate in the political process and to elect representatives of their choice.” </a:t>
                      </a:r>
                    </a:p>
                  </a:txBody>
                  <a:tcPr marL="182880" marR="182880" marT="137160" marB="91440">
                    <a:lnL w="9525" cap="flat" cmpd="sng" algn="ctr">
                      <a:solidFill>
                        <a:schemeClr val="bg1">
                          <a:lumMod val="85000"/>
                        </a:schemeClr>
                      </a:solidFill>
                      <a:prstDash val="solid"/>
                      <a:round/>
                      <a:headEnd type="none" w="med" len="med"/>
                      <a:tailEnd type="none" w="med" len="med"/>
                    </a:lnL>
                    <a:lnT w="12700" cap="flat" cmpd="sng" algn="ctr">
                      <a:solidFill>
                        <a:srgbClr val="529030"/>
                      </a:solidFill>
                      <a:prstDash val="solid"/>
                      <a:round/>
                      <a:headEnd type="none" w="med" len="med"/>
                      <a:tailEnd type="none" w="med" len="med"/>
                    </a:lnT>
                    <a:solidFill>
                      <a:schemeClr val="bg1"/>
                    </a:solidFill>
                  </a:tcPr>
                </a:tc>
                <a:extLst>
                  <a:ext uri="{0D108BD9-81ED-4DB2-BD59-A6C34878D82A}">
                    <a16:rowId xmlns:a16="http://schemas.microsoft.com/office/drawing/2014/main" xmlns="" val="10001"/>
                  </a:ext>
                </a:extLst>
              </a:tr>
            </a:tbl>
          </a:graphicData>
        </a:graphic>
      </p:graphicFrame>
      <p:sp>
        <p:nvSpPr>
          <p:cNvPr id="8" name="TextBox 7">
            <a:extLst>
              <a:ext uri="{FF2B5EF4-FFF2-40B4-BE49-F238E27FC236}">
                <a16:creationId xmlns:a16="http://schemas.microsoft.com/office/drawing/2014/main" xmlns="" id="{0AC424AE-4741-48B2-A342-3FD15D494C4B}"/>
              </a:ext>
            </a:extLst>
          </p:cNvPr>
          <p:cNvSpPr txBox="1"/>
          <p:nvPr/>
        </p:nvSpPr>
        <p:spPr>
          <a:xfrm>
            <a:off x="1015379" y="6936886"/>
            <a:ext cx="3620964" cy="369332"/>
          </a:xfrm>
          <a:prstGeom prst="rect">
            <a:avLst/>
          </a:prstGeom>
          <a:noFill/>
        </p:spPr>
        <p:txBody>
          <a:bodyPr wrap="square" rtlCol="0">
            <a:spAutoFit/>
          </a:bodyPr>
          <a:lstStyle/>
          <a:p>
            <a:pPr algn="ctr"/>
            <a:r>
              <a:rPr lang="en-US" sz="1800" b="1" i="1" dirty="0">
                <a:solidFill>
                  <a:schemeClr val="accent6">
                    <a:lumMod val="50000"/>
                  </a:schemeClr>
                </a:solidFill>
              </a:rPr>
              <a:t>*</a:t>
            </a:r>
            <a:r>
              <a:rPr lang="en-US" sz="1800" b="1" i="1" u="sng" dirty="0">
                <a:solidFill>
                  <a:schemeClr val="accent6">
                    <a:lumMod val="50000"/>
                  </a:schemeClr>
                </a:solidFill>
              </a:rPr>
              <a:t>State</a:t>
            </a:r>
            <a:r>
              <a:rPr lang="en-US" sz="1800" b="1" i="1" dirty="0">
                <a:solidFill>
                  <a:schemeClr val="accent6">
                    <a:lumMod val="50000"/>
                  </a:schemeClr>
                </a:solidFill>
              </a:rPr>
              <a:t> Districts Only</a:t>
            </a:r>
          </a:p>
        </p:txBody>
      </p:sp>
      <p:sp>
        <p:nvSpPr>
          <p:cNvPr id="2" name="Right Brace 1">
            <a:extLst>
              <a:ext uri="{FF2B5EF4-FFF2-40B4-BE49-F238E27FC236}">
                <a16:creationId xmlns:a16="http://schemas.microsoft.com/office/drawing/2014/main" xmlns="" id="{772EAB65-3373-4E5E-8B73-4ECD39298D10}"/>
              </a:ext>
            </a:extLst>
          </p:cNvPr>
          <p:cNvSpPr/>
          <p:nvPr/>
        </p:nvSpPr>
        <p:spPr>
          <a:xfrm rot="5400000">
            <a:off x="2631767" y="4572780"/>
            <a:ext cx="430030" cy="4382086"/>
          </a:xfrm>
          <a:prstGeom prst="rightBrace">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Text Placeholder 10"/>
          <p:cNvSpPr>
            <a:spLocks noGrp="1"/>
          </p:cNvSpPr>
          <p:nvPr>
            <p:ph type="body" idx="1"/>
          </p:nvPr>
        </p:nvSpPr>
        <p:spPr>
          <a:xfrm>
            <a:off x="362310" y="1526869"/>
            <a:ext cx="9028980" cy="502387"/>
          </a:xfrm>
        </p:spPr>
        <p:txBody>
          <a:bodyPr/>
          <a:lstStyle/>
          <a:p>
            <a:pPr algn="ctr">
              <a:buNone/>
            </a:pPr>
            <a:r>
              <a:rPr lang="en-US" sz="2800" b="1" dirty="0"/>
              <a:t>Who Creates the </a:t>
            </a:r>
            <a:r>
              <a:rPr lang="en-US" sz="2800" b="1" dirty="0" smtClean="0"/>
              <a:t>Maps</a:t>
            </a:r>
            <a:r>
              <a:rPr lang="en-US" sz="3200" b="1" dirty="0" smtClean="0"/>
              <a:t>:  </a:t>
            </a:r>
            <a:r>
              <a:rPr lang="en-US" sz="3200" b="1" dirty="0" smtClean="0">
                <a:solidFill>
                  <a:srgbClr val="7030A0"/>
                </a:solidFill>
              </a:rPr>
              <a:t>The 1%</a:t>
            </a:r>
            <a:endParaRPr lang="en-US" sz="3200" b="1" dirty="0">
              <a:solidFill>
                <a:srgbClr val="7030A0"/>
              </a:solidFill>
            </a:endParaRPr>
          </a:p>
        </p:txBody>
      </p:sp>
      <p:sp>
        <p:nvSpPr>
          <p:cNvPr id="10" name="Rectangle 9"/>
          <p:cNvSpPr/>
          <p:nvPr/>
        </p:nvSpPr>
        <p:spPr>
          <a:xfrm>
            <a:off x="362311" y="4101071"/>
            <a:ext cx="9205507" cy="553357"/>
          </a:xfrm>
          <a:prstGeom prst="rect">
            <a:avLst/>
          </a:prstGeom>
        </p:spPr>
        <p:txBody>
          <a:bodyPr wrap="square">
            <a:spAutoFit/>
          </a:bodyPr>
          <a:lstStyle/>
          <a:p>
            <a:pPr marL="465138" indent="-465138" algn="ctr">
              <a:lnSpc>
                <a:spcPct val="107000"/>
              </a:lnSpc>
              <a:spcBef>
                <a:spcPts val="793"/>
              </a:spcBef>
              <a:buClr>
                <a:srgbClr val="000000"/>
              </a:buClr>
              <a:buSzPct val="25000"/>
            </a:pPr>
            <a:r>
              <a:rPr lang="en-US" sz="2800" b="1" dirty="0">
                <a:latin typeface="Calibri"/>
                <a:cs typeface="Calibri"/>
                <a:sym typeface="Calibri"/>
              </a:rPr>
              <a:t>Laws </a:t>
            </a:r>
            <a:r>
              <a:rPr lang="en-US" sz="2800" b="1" dirty="0" smtClean="0">
                <a:latin typeface="Calibri"/>
                <a:cs typeface="Calibri"/>
                <a:sym typeface="Calibri"/>
              </a:rPr>
              <a:t>The </a:t>
            </a:r>
            <a:r>
              <a:rPr lang="en-US" sz="2800" b="1" dirty="0" smtClean="0">
                <a:solidFill>
                  <a:srgbClr val="7030A0"/>
                </a:solidFill>
                <a:latin typeface="Calibri"/>
                <a:cs typeface="Calibri"/>
                <a:sym typeface="Calibri"/>
              </a:rPr>
              <a:t>1% </a:t>
            </a:r>
            <a:r>
              <a:rPr lang="en-US" sz="2800" b="1" dirty="0" smtClean="0">
                <a:latin typeface="Calibri"/>
                <a:cs typeface="Calibri"/>
                <a:sym typeface="Calibri"/>
              </a:rPr>
              <a:t>Must </a:t>
            </a:r>
            <a:r>
              <a:rPr lang="en-US" sz="2800" b="1" dirty="0">
                <a:latin typeface="Calibri"/>
                <a:cs typeface="Calibri"/>
                <a:sym typeface="Calibri"/>
              </a:rPr>
              <a:t>Follow</a:t>
            </a:r>
          </a:p>
        </p:txBody>
      </p:sp>
      <p:sp>
        <p:nvSpPr>
          <p:cNvPr id="13" name="Slide Number Placeholder 6">
            <a:extLst>
              <a:ext uri="{FF2B5EF4-FFF2-40B4-BE49-F238E27FC236}">
                <a16:creationId xmlns:a16="http://schemas.microsoft.com/office/drawing/2014/main" xmlns="" id="{EF9D311C-AC7C-489C-B90E-DE431792D450}"/>
              </a:ext>
            </a:extLst>
          </p:cNvPr>
          <p:cNvSpPr txBox="1">
            <a:spLocks/>
          </p:cNvSpPr>
          <p:nvPr/>
        </p:nvSpPr>
        <p:spPr>
          <a:xfrm>
            <a:off x="8548205" y="6738497"/>
            <a:ext cx="161925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9pPr>
          </a:lstStyle>
          <a:p>
            <a:pPr algn="ctr"/>
            <a:fld id="{C377758D-BDC3-7947-B9C9-88B311C797B5}" type="slidenum">
              <a:rPr lang="en-US" smtClean="0"/>
              <a:pPr algn="ctr"/>
              <a:t>2</a:t>
            </a:fld>
            <a:endParaRPr lang="en-US" dirty="0"/>
          </a:p>
        </p:txBody>
      </p:sp>
    </p:spTree>
    <p:extLst>
      <p:ext uri="{BB962C8B-B14F-4D97-AF65-F5344CB8AC3E}">
        <p14:creationId xmlns:p14="http://schemas.microsoft.com/office/powerpoint/2010/main" val="41633280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646958" y="9210220"/>
            <a:ext cx="4232404" cy="499304"/>
          </a:xfrm>
        </p:spPr>
        <p:txBody>
          <a:bodyPr/>
          <a:lstStyle/>
          <a:p>
            <a:endParaRPr lang="en-US" dirty="0"/>
          </a:p>
        </p:txBody>
      </p:sp>
      <p:sp>
        <p:nvSpPr>
          <p:cNvPr id="3" name="Title 2"/>
          <p:cNvSpPr>
            <a:spLocks noGrp="1"/>
          </p:cNvSpPr>
          <p:nvPr>
            <p:ph type="title"/>
          </p:nvPr>
        </p:nvSpPr>
        <p:spPr>
          <a:xfrm>
            <a:off x="2019719" y="1"/>
            <a:ext cx="7548100" cy="1343898"/>
          </a:xfrm>
        </p:spPr>
        <p:txBody>
          <a:bodyPr/>
          <a:lstStyle/>
          <a:p>
            <a:r>
              <a:rPr lang="en-US" sz="4200" dirty="0" smtClean="0">
                <a:solidFill>
                  <a:schemeClr val="tx1"/>
                </a:solidFill>
              </a:rPr>
              <a:t>      State Senate Districts – </a:t>
            </a:r>
            <a:br>
              <a:rPr lang="en-US" sz="4200" dirty="0" smtClean="0">
                <a:solidFill>
                  <a:schemeClr val="tx1"/>
                </a:solidFill>
              </a:rPr>
            </a:br>
            <a:r>
              <a:rPr lang="en-US" sz="4200" dirty="0" smtClean="0">
                <a:solidFill>
                  <a:schemeClr val="tx1"/>
                </a:solidFill>
              </a:rPr>
              <a:t>Lehigh &amp; Northampton Counties</a:t>
            </a:r>
            <a:r>
              <a:rPr lang="en-US" sz="4200" dirty="0" smtClean="0"/>
              <a:t>	</a:t>
            </a:r>
            <a:endParaRPr lang="en-US" sz="4200" dirty="0"/>
          </a:p>
        </p:txBody>
      </p:sp>
      <p:sp>
        <p:nvSpPr>
          <p:cNvPr id="6" name="AutoShape 4" descr="Pennsylvania-Redistricting-House-of-Representativ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extBox 6"/>
          <p:cNvSpPr txBox="1"/>
          <p:nvPr/>
        </p:nvSpPr>
        <p:spPr>
          <a:xfrm>
            <a:off x="5215095" y="1436914"/>
            <a:ext cx="4220307" cy="6370975"/>
          </a:xfrm>
          <a:prstGeom prst="rect">
            <a:avLst/>
          </a:prstGeom>
          <a:noFill/>
        </p:spPr>
        <p:txBody>
          <a:bodyPr wrap="square" rtlCol="0">
            <a:spAutoFit/>
          </a:bodyPr>
          <a:lstStyle/>
          <a:p>
            <a:r>
              <a:rPr lang="en-US" sz="1400" dirty="0"/>
              <a:t>Each State Senator covers @265k </a:t>
            </a:r>
            <a:r>
              <a:rPr lang="en-US" sz="1400" dirty="0" smtClean="0"/>
              <a:t>population - that </a:t>
            </a:r>
            <a:r>
              <a:rPr lang="en-US" sz="1400" dirty="0"/>
              <a:t>means </a:t>
            </a:r>
            <a:r>
              <a:rPr lang="en-US" sz="1400" dirty="0" smtClean="0"/>
              <a:t>Northampton County population (312k</a:t>
            </a:r>
            <a:r>
              <a:rPr lang="en-US" sz="1400" dirty="0"/>
              <a:t>) </a:t>
            </a:r>
            <a:r>
              <a:rPr lang="en-US" sz="1400" dirty="0" smtClean="0"/>
              <a:t>requires 1.2 Senate districts. </a:t>
            </a:r>
          </a:p>
          <a:p>
            <a:endParaRPr lang="en-US" sz="1400" dirty="0"/>
          </a:p>
          <a:p>
            <a:r>
              <a:rPr lang="en-US" sz="1400" dirty="0" smtClean="0"/>
              <a:t>Lehigh County population (375k) requires 1.4 Senate districts.</a:t>
            </a:r>
          </a:p>
          <a:p>
            <a:endParaRPr lang="en-US" sz="1400" dirty="0"/>
          </a:p>
          <a:p>
            <a:r>
              <a:rPr lang="en-US" sz="1400" dirty="0"/>
              <a:t>But the 2021 State Senate map is a ‘</a:t>
            </a:r>
            <a:r>
              <a:rPr lang="en-US" sz="1600" b="1" dirty="0" err="1"/>
              <a:t>buddymander</a:t>
            </a:r>
            <a:r>
              <a:rPr lang="en-US" sz="1600" b="1" dirty="0"/>
              <a:t>’ </a:t>
            </a:r>
            <a:r>
              <a:rPr lang="en-US" sz="1400" dirty="0"/>
              <a:t>map, a closed-door agreement between Senate Majority &amp; Minority Leaders on LRC to protect the status </a:t>
            </a:r>
            <a:r>
              <a:rPr lang="en-US" sz="1400" dirty="0" smtClean="0"/>
              <a:t>quo for both parties. Public and mapping </a:t>
            </a:r>
            <a:r>
              <a:rPr lang="en-US" sz="1400" dirty="0"/>
              <a:t>expert testimony was </a:t>
            </a:r>
            <a:r>
              <a:rPr lang="en-US" sz="1400" dirty="0" smtClean="0"/>
              <a:t>taken for only a few days, then both Senate leaders on the LRC retired for backroom discussions, discarded all public input and drew their own new </a:t>
            </a:r>
            <a:r>
              <a:rPr lang="en-US" sz="1400" dirty="0"/>
              <a:t>Senate </a:t>
            </a:r>
            <a:r>
              <a:rPr lang="en-US" sz="1400" dirty="0" smtClean="0"/>
              <a:t>maps – the politics </a:t>
            </a:r>
            <a:r>
              <a:rPr lang="en-US" sz="1400" dirty="0"/>
              <a:t>most of </a:t>
            </a:r>
            <a:r>
              <a:rPr lang="en-US" sz="1400" dirty="0" smtClean="0"/>
              <a:t>us, including your State Senators, </a:t>
            </a:r>
            <a:r>
              <a:rPr lang="en-US" sz="1400" dirty="0"/>
              <a:t>reject.</a:t>
            </a:r>
          </a:p>
          <a:p>
            <a:endParaRPr lang="en-US" sz="1400" dirty="0"/>
          </a:p>
          <a:p>
            <a:r>
              <a:rPr lang="en-US" sz="1400" b="1" dirty="0" smtClean="0"/>
              <a:t>Senator Miller (14) </a:t>
            </a:r>
            <a:r>
              <a:rPr lang="en-US" sz="1400" dirty="0" smtClean="0"/>
              <a:t>covers NW Northampton County &amp; Allentown metro area in Lehigh County.</a:t>
            </a:r>
          </a:p>
          <a:p>
            <a:endParaRPr lang="en-US" sz="1400" dirty="0" smtClean="0"/>
          </a:p>
          <a:p>
            <a:r>
              <a:rPr lang="en-US" sz="1400" b="1" dirty="0" smtClean="0"/>
              <a:t>Senator Coleman (16) </a:t>
            </a:r>
            <a:r>
              <a:rPr lang="en-US" sz="1400" dirty="0" smtClean="0"/>
              <a:t>covers Western Lehigh &amp; Northern Bucks Counties.</a:t>
            </a:r>
          </a:p>
          <a:p>
            <a:endParaRPr lang="en-US" sz="1400" dirty="0" smtClean="0"/>
          </a:p>
          <a:p>
            <a:r>
              <a:rPr lang="en-US" sz="1400" b="1" dirty="0" smtClean="0"/>
              <a:t>Senator </a:t>
            </a:r>
            <a:r>
              <a:rPr lang="en-US" sz="1400" b="1" dirty="0" err="1"/>
              <a:t>Boscola</a:t>
            </a:r>
            <a:r>
              <a:rPr lang="en-US" sz="1400" b="1" dirty="0"/>
              <a:t> (18) </a:t>
            </a:r>
            <a:r>
              <a:rPr lang="en-US" sz="1400" dirty="0"/>
              <a:t>covers Eastern, Central &amp; Southern Northampton County.</a:t>
            </a:r>
          </a:p>
          <a:p>
            <a:endParaRPr lang="en-US" sz="1400" dirty="0"/>
          </a:p>
          <a:p>
            <a:endParaRPr lang="en-US" sz="1600" dirty="0"/>
          </a:p>
        </p:txBody>
      </p:sp>
      <p:pic>
        <p:nvPicPr>
          <p:cNvPr id="10" name="Picture 9" descr="https://i0.wp.com/lehighdemocrats.org/wp-content/uploads/2022/04/2022-PA-Senate-Municipal.jpg?resize=640%2C560&amp;ssl=1"/>
          <p:cNvPicPr/>
          <p:nvPr/>
        </p:nvPicPr>
        <p:blipFill>
          <a:blip r:embed="rId3">
            <a:extLst>
              <a:ext uri="{28A0092B-C50C-407E-A947-70E740481C1C}">
                <a14:useLocalDpi xmlns:a14="http://schemas.microsoft.com/office/drawing/2010/main" val="0"/>
              </a:ext>
            </a:extLst>
          </a:blip>
          <a:srcRect/>
          <a:stretch>
            <a:fillRect/>
          </a:stretch>
        </p:blipFill>
        <p:spPr bwMode="auto">
          <a:xfrm>
            <a:off x="307975" y="1818752"/>
            <a:ext cx="4772253" cy="5007433"/>
          </a:xfrm>
          <a:prstGeom prst="rect">
            <a:avLst/>
          </a:prstGeom>
          <a:noFill/>
          <a:ln>
            <a:noFill/>
          </a:ln>
        </p:spPr>
      </p:pic>
    </p:spTree>
    <p:extLst>
      <p:ext uri="{BB962C8B-B14F-4D97-AF65-F5344CB8AC3E}">
        <p14:creationId xmlns:p14="http://schemas.microsoft.com/office/powerpoint/2010/main" val="24768197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646958" y="9210220"/>
            <a:ext cx="4232404" cy="499304"/>
          </a:xfrm>
        </p:spPr>
        <p:txBody>
          <a:bodyPr/>
          <a:lstStyle/>
          <a:p>
            <a:endParaRPr lang="en-US" dirty="0"/>
          </a:p>
        </p:txBody>
      </p:sp>
      <p:sp>
        <p:nvSpPr>
          <p:cNvPr id="3" name="Title 2"/>
          <p:cNvSpPr>
            <a:spLocks noGrp="1"/>
          </p:cNvSpPr>
          <p:nvPr>
            <p:ph type="title"/>
          </p:nvPr>
        </p:nvSpPr>
        <p:spPr/>
        <p:txBody>
          <a:bodyPr/>
          <a:lstStyle/>
          <a:p>
            <a:r>
              <a:rPr lang="en-US" dirty="0" smtClean="0"/>
              <a:t>State House Districts: </a:t>
            </a:r>
            <a:br>
              <a:rPr lang="en-US" dirty="0" smtClean="0"/>
            </a:br>
            <a:r>
              <a:rPr lang="en-US" dirty="0" smtClean="0"/>
              <a:t>     Lehigh County</a:t>
            </a:r>
            <a:endParaRPr lang="en-US" dirty="0"/>
          </a:p>
        </p:txBody>
      </p:sp>
      <p:sp>
        <p:nvSpPr>
          <p:cNvPr id="6" name="AutoShape 4" descr="Pennsylvania-Redistricting-House-of-Representativ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TextBox 3"/>
          <p:cNvSpPr txBox="1"/>
          <p:nvPr/>
        </p:nvSpPr>
        <p:spPr>
          <a:xfrm>
            <a:off x="5222792" y="2000369"/>
            <a:ext cx="4641339" cy="4770537"/>
          </a:xfrm>
          <a:prstGeom prst="rect">
            <a:avLst/>
          </a:prstGeom>
          <a:noFill/>
        </p:spPr>
        <p:txBody>
          <a:bodyPr wrap="square" rtlCol="0">
            <a:spAutoFit/>
          </a:bodyPr>
          <a:lstStyle/>
          <a:p>
            <a:r>
              <a:rPr lang="en-US" sz="1600" dirty="0"/>
              <a:t>But The PA House redistricting process (via the LRC chairman) was more open for public </a:t>
            </a:r>
            <a:r>
              <a:rPr lang="en-US" sz="1600" dirty="0" smtClean="0"/>
              <a:t>&amp; legislator </a:t>
            </a:r>
            <a:r>
              <a:rPr lang="en-US" sz="1600" dirty="0"/>
              <a:t>input – not just theatre</a:t>
            </a:r>
            <a:r>
              <a:rPr lang="en-US" sz="1600" dirty="0" smtClean="0"/>
              <a:t>.</a:t>
            </a:r>
          </a:p>
          <a:p>
            <a:endParaRPr lang="en-US" sz="1600" dirty="0"/>
          </a:p>
          <a:p>
            <a:r>
              <a:rPr lang="en-US" sz="1600" dirty="0"/>
              <a:t>Each State Rep covers @</a:t>
            </a:r>
            <a:r>
              <a:rPr lang="en-US" sz="1600" dirty="0" smtClean="0"/>
              <a:t>65k </a:t>
            </a:r>
            <a:r>
              <a:rPr lang="en-US" sz="1600" dirty="0"/>
              <a:t>population.</a:t>
            </a:r>
          </a:p>
          <a:p>
            <a:endParaRPr lang="en-US" sz="1600" dirty="0"/>
          </a:p>
          <a:p>
            <a:r>
              <a:rPr lang="en-US" sz="1600" dirty="0"/>
              <a:t>The result for </a:t>
            </a:r>
            <a:r>
              <a:rPr lang="en-US" sz="1600" dirty="0" smtClean="0"/>
              <a:t>Lehigh County </a:t>
            </a:r>
            <a:r>
              <a:rPr lang="en-US" sz="1600" dirty="0"/>
              <a:t>2020 census population </a:t>
            </a:r>
            <a:r>
              <a:rPr lang="en-US" sz="1600" dirty="0" smtClean="0"/>
              <a:t>(@375k</a:t>
            </a:r>
            <a:r>
              <a:rPr lang="en-US" sz="1600" dirty="0"/>
              <a:t>) requires 6</a:t>
            </a:r>
            <a:r>
              <a:rPr lang="en-US" sz="1600" dirty="0" smtClean="0"/>
              <a:t> </a:t>
            </a:r>
            <a:r>
              <a:rPr lang="en-US" sz="1600" dirty="0"/>
              <a:t>House districts – and </a:t>
            </a:r>
            <a:r>
              <a:rPr lang="en-US" sz="1600" dirty="0" smtClean="0"/>
              <a:t>the county got 7, including 1 dual-county district and 1 </a:t>
            </a:r>
            <a:r>
              <a:rPr lang="en-US" sz="1600" b="1" dirty="0" smtClean="0"/>
              <a:t>3-three-county district.</a:t>
            </a:r>
            <a:endParaRPr lang="en-US" sz="1600" b="1" dirty="0"/>
          </a:p>
          <a:p>
            <a:endParaRPr lang="en-US" sz="1600" dirty="0" smtClean="0"/>
          </a:p>
          <a:p>
            <a:r>
              <a:rPr lang="en-US" sz="1600" dirty="0" smtClean="0"/>
              <a:t>Salisbury (pop 14k) was split 3-ways  (22, 131, 134) and  Upper Macungie (pop 26.3k) (132, 187) have reason to question map-making decisions.</a:t>
            </a:r>
          </a:p>
          <a:p>
            <a:endParaRPr lang="en-US" sz="1600" dirty="0" smtClean="0"/>
          </a:p>
          <a:p>
            <a:r>
              <a:rPr lang="en-US" sz="1600" dirty="0" smtClean="0"/>
              <a:t>FDPA Take: Allentown (pop 126k)was a lost opportunity for a majority-minority district, We asked LRC why – no reply. </a:t>
            </a:r>
            <a:endParaRPr lang="en-US" sz="1600" dirty="0"/>
          </a:p>
        </p:txBody>
      </p:sp>
      <p:pic>
        <p:nvPicPr>
          <p:cNvPr id="7" name="Picture 6" descr="New Legislative Districts - Lehigh County Democratic Committee"/>
          <p:cNvPicPr/>
          <p:nvPr/>
        </p:nvPicPr>
        <p:blipFill>
          <a:blip r:embed="rId3">
            <a:extLst>
              <a:ext uri="{28A0092B-C50C-407E-A947-70E740481C1C}">
                <a14:useLocalDpi xmlns:a14="http://schemas.microsoft.com/office/drawing/2010/main" val="0"/>
              </a:ext>
            </a:extLst>
          </a:blip>
          <a:srcRect/>
          <a:stretch>
            <a:fillRect/>
          </a:stretch>
        </p:blipFill>
        <p:spPr bwMode="auto">
          <a:xfrm>
            <a:off x="155575" y="1858010"/>
            <a:ext cx="4956686" cy="5055256"/>
          </a:xfrm>
          <a:prstGeom prst="rect">
            <a:avLst/>
          </a:prstGeom>
          <a:noFill/>
          <a:ln>
            <a:noFill/>
          </a:ln>
        </p:spPr>
      </p:pic>
    </p:spTree>
    <p:extLst>
      <p:ext uri="{BB962C8B-B14F-4D97-AF65-F5344CB8AC3E}">
        <p14:creationId xmlns:p14="http://schemas.microsoft.com/office/powerpoint/2010/main" val="41511958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03DE2F0-0FE6-A9B6-0EAA-EF59E0FCF192}"/>
              </a:ext>
            </a:extLst>
          </p:cNvPr>
          <p:cNvSpPr txBox="1"/>
          <p:nvPr/>
        </p:nvSpPr>
        <p:spPr>
          <a:xfrm>
            <a:off x="2313244" y="1527348"/>
            <a:ext cx="4978521" cy="1754326"/>
          </a:xfrm>
          <a:prstGeom prst="rect">
            <a:avLst/>
          </a:prstGeom>
          <a:noFill/>
        </p:spPr>
        <p:txBody>
          <a:bodyPr wrap="square" rtlCol="0">
            <a:spAutoFit/>
          </a:bodyPr>
          <a:lstStyle/>
          <a:p>
            <a:pPr algn="ctr"/>
            <a:r>
              <a:rPr lang="en-US" sz="3600" b="1" dirty="0">
                <a:latin typeface="Montserrat Regular" panose="00000500000000000000" pitchFamily="2" charset="0"/>
                <a:ea typeface="Cambria" panose="02040503050406030204" pitchFamily="18" charset="0"/>
              </a:rPr>
              <a:t>Failing Grades </a:t>
            </a:r>
          </a:p>
          <a:p>
            <a:pPr algn="ctr"/>
            <a:r>
              <a:rPr lang="en-US" sz="3600" b="1" dirty="0">
                <a:latin typeface="Montserrat Regular" panose="00000500000000000000" pitchFamily="2" charset="0"/>
                <a:ea typeface="Cambria" panose="02040503050406030204" pitchFamily="18" charset="0"/>
              </a:rPr>
              <a:t>and </a:t>
            </a:r>
          </a:p>
          <a:p>
            <a:pPr algn="ctr"/>
            <a:r>
              <a:rPr lang="en-US" sz="3600" b="1" dirty="0">
                <a:latin typeface="Montserrat Regular" panose="00000500000000000000" pitchFamily="2" charset="0"/>
                <a:ea typeface="Cambria" panose="02040503050406030204" pitchFamily="18" charset="0"/>
              </a:rPr>
              <a:t>Overdue Reform</a:t>
            </a:r>
          </a:p>
        </p:txBody>
      </p:sp>
      <p:grpSp>
        <p:nvGrpSpPr>
          <p:cNvPr id="6" name="Group 5">
            <a:extLst>
              <a:ext uri="{FF2B5EF4-FFF2-40B4-BE49-F238E27FC236}">
                <a16:creationId xmlns:a16="http://schemas.microsoft.com/office/drawing/2014/main" xmlns="" id="{B2226136-0B94-6CB5-11B7-3F0E5A7EC476}"/>
              </a:ext>
            </a:extLst>
          </p:cNvPr>
          <p:cNvGrpSpPr/>
          <p:nvPr/>
        </p:nvGrpSpPr>
        <p:grpSpPr>
          <a:xfrm>
            <a:off x="447435" y="3737986"/>
            <a:ext cx="8764036" cy="2662813"/>
            <a:chOff x="2567926" y="4695700"/>
            <a:chExt cx="8314140" cy="1684166"/>
          </a:xfrm>
        </p:grpSpPr>
        <p:pic>
          <p:nvPicPr>
            <p:cNvPr id="3" name="Picture 2">
              <a:extLst>
                <a:ext uri="{FF2B5EF4-FFF2-40B4-BE49-F238E27FC236}">
                  <a16:creationId xmlns:a16="http://schemas.microsoft.com/office/drawing/2014/main" xmlns="" id="{9C9C9D1C-C2C7-657F-A518-E823C9757B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7926" y="4695700"/>
              <a:ext cx="8314140" cy="1684166"/>
            </a:xfrm>
            <a:prstGeom prst="rect">
              <a:avLst/>
            </a:prstGeom>
          </p:spPr>
        </p:pic>
        <p:sp>
          <p:nvSpPr>
            <p:cNvPr id="5" name="Rectangle 4">
              <a:extLst>
                <a:ext uri="{FF2B5EF4-FFF2-40B4-BE49-F238E27FC236}">
                  <a16:creationId xmlns:a16="http://schemas.microsoft.com/office/drawing/2014/main" xmlns="" id="{D4A4FE25-3500-1DC7-ACE8-79E977B3B7CF}"/>
                </a:ext>
              </a:extLst>
            </p:cNvPr>
            <p:cNvSpPr/>
            <p:nvPr/>
          </p:nvSpPr>
          <p:spPr>
            <a:xfrm>
              <a:off x="4337955" y="5504155"/>
              <a:ext cx="2329175" cy="6036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60"/>
            </a:p>
          </p:txBody>
        </p:sp>
      </p:grpSp>
      <p:sp>
        <p:nvSpPr>
          <p:cNvPr id="8" name="TextBox 7">
            <a:extLst>
              <a:ext uri="{FF2B5EF4-FFF2-40B4-BE49-F238E27FC236}">
                <a16:creationId xmlns:a16="http://schemas.microsoft.com/office/drawing/2014/main" xmlns="" id="{30E109C8-B08E-2595-785A-0F7A5B511E8B}"/>
              </a:ext>
            </a:extLst>
          </p:cNvPr>
          <p:cNvSpPr txBox="1"/>
          <p:nvPr/>
        </p:nvSpPr>
        <p:spPr>
          <a:xfrm flipH="1">
            <a:off x="5566787" y="3487885"/>
            <a:ext cx="2361362" cy="387798"/>
          </a:xfrm>
          <a:prstGeom prst="rect">
            <a:avLst/>
          </a:prstGeom>
          <a:noFill/>
        </p:spPr>
        <p:txBody>
          <a:bodyPr wrap="square" rtlCol="0">
            <a:spAutoFit/>
          </a:bodyPr>
          <a:lstStyle/>
          <a:p>
            <a:r>
              <a:rPr lang="en-US" sz="1920" b="1" dirty="0"/>
              <a:t>Rankings for 2023</a:t>
            </a:r>
          </a:p>
        </p:txBody>
      </p:sp>
      <p:sp>
        <p:nvSpPr>
          <p:cNvPr id="7" name="Rectangle 6"/>
          <p:cNvSpPr/>
          <p:nvPr/>
        </p:nvSpPr>
        <p:spPr>
          <a:xfrm>
            <a:off x="2313245" y="425069"/>
            <a:ext cx="6898226" cy="646331"/>
          </a:xfrm>
          <a:prstGeom prst="rect">
            <a:avLst/>
          </a:prstGeom>
        </p:spPr>
        <p:txBody>
          <a:bodyPr wrap="square">
            <a:spAutoFit/>
          </a:bodyPr>
          <a:lstStyle/>
          <a:p>
            <a:r>
              <a:rPr lang="en-US" sz="3600" dirty="0" smtClean="0">
                <a:solidFill>
                  <a:schemeClr val="tx1"/>
                </a:solidFill>
              </a:rPr>
              <a:t>Gerrymandering: Has Hurt </a:t>
            </a:r>
            <a:r>
              <a:rPr lang="en-US" sz="3600" dirty="0">
                <a:solidFill>
                  <a:schemeClr val="tx1"/>
                </a:solidFill>
              </a:rPr>
              <a:t>PA</a:t>
            </a:r>
          </a:p>
        </p:txBody>
      </p:sp>
      <p:sp>
        <p:nvSpPr>
          <p:cNvPr id="9" name="TextBox 8"/>
          <p:cNvSpPr txBox="1"/>
          <p:nvPr/>
        </p:nvSpPr>
        <p:spPr>
          <a:xfrm>
            <a:off x="447435" y="6441612"/>
            <a:ext cx="8934857" cy="461665"/>
          </a:xfrm>
          <a:prstGeom prst="rect">
            <a:avLst/>
          </a:prstGeom>
          <a:noFill/>
        </p:spPr>
        <p:txBody>
          <a:bodyPr wrap="square" rtlCol="0">
            <a:spAutoFit/>
          </a:bodyPr>
          <a:lstStyle/>
          <a:p>
            <a:r>
              <a:rPr lang="en-US" sz="2400" b="1" i="1" dirty="0" smtClean="0"/>
              <a:t>Safe Seats = No Urgency to Solve PA’s on-going problems</a:t>
            </a:r>
          </a:p>
        </p:txBody>
      </p:sp>
    </p:spTree>
    <p:extLst>
      <p:ext uri="{BB962C8B-B14F-4D97-AF65-F5344CB8AC3E}">
        <p14:creationId xmlns:p14="http://schemas.microsoft.com/office/powerpoint/2010/main" val="22052312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339306" y="1762699"/>
            <a:ext cx="9074988" cy="5177928"/>
          </a:xfrm>
        </p:spPr>
        <p:txBody>
          <a:bodyPr/>
          <a:lstStyle/>
          <a:p>
            <a:pPr marL="0" indent="0">
              <a:spcAft>
                <a:spcPts val="1200"/>
              </a:spcAft>
              <a:buNone/>
            </a:pPr>
            <a:r>
              <a:rPr lang="en-US" sz="2000" dirty="0" smtClean="0">
                <a:solidFill>
                  <a:srgbClr val="7030A0"/>
                </a:solidFill>
              </a:rPr>
              <a:t>Fact: Our PA Supreme Court re-drew our Congressional district maps in 2018 and again in 2022 – due to our PA Legislature’s failure to do their job.</a:t>
            </a:r>
          </a:p>
          <a:p>
            <a:pPr marL="0" indent="0">
              <a:spcAft>
                <a:spcPts val="1200"/>
              </a:spcAft>
              <a:buNone/>
            </a:pPr>
            <a:r>
              <a:rPr lang="en-US" sz="2000" dirty="0" smtClean="0">
                <a:solidFill>
                  <a:srgbClr val="7030A0"/>
                </a:solidFill>
              </a:rPr>
              <a:t>Fact: Our 2022 State Senate map is a ‘</a:t>
            </a:r>
            <a:r>
              <a:rPr lang="en-US" sz="2000" dirty="0" err="1" smtClean="0">
                <a:solidFill>
                  <a:srgbClr val="7030A0"/>
                </a:solidFill>
              </a:rPr>
              <a:t>buddymander</a:t>
            </a:r>
            <a:r>
              <a:rPr lang="en-US" sz="2000" dirty="0" smtClean="0">
                <a:solidFill>
                  <a:srgbClr val="7030A0"/>
                </a:solidFill>
              </a:rPr>
              <a:t>.’</a:t>
            </a:r>
          </a:p>
          <a:p>
            <a:pPr marL="0" indent="0">
              <a:spcAft>
                <a:spcPts val="1200"/>
              </a:spcAft>
              <a:buNone/>
            </a:pPr>
            <a:r>
              <a:rPr lang="en-US" sz="2000" dirty="0" smtClean="0">
                <a:solidFill>
                  <a:srgbClr val="7030A0"/>
                </a:solidFill>
              </a:rPr>
              <a:t>Fact: Why Should We Expect This Insiders’ Game to Change Anything in the Future? </a:t>
            </a:r>
          </a:p>
          <a:p>
            <a:pPr marL="0" indent="0">
              <a:spcBef>
                <a:spcPts val="2400"/>
              </a:spcBef>
              <a:buNone/>
            </a:pPr>
            <a:r>
              <a:rPr lang="en-US" sz="2800" dirty="0" smtClean="0"/>
              <a:t>Our Proposal: Change the </a:t>
            </a:r>
            <a:r>
              <a:rPr lang="en-US" sz="2800" i="1" u="sng" dirty="0" smtClean="0"/>
              <a:t>Players</a:t>
            </a:r>
            <a:r>
              <a:rPr lang="en-US" sz="2800" dirty="0" smtClean="0"/>
              <a:t> and the </a:t>
            </a:r>
            <a:r>
              <a:rPr lang="en-US" sz="2800" i="1" u="sng" dirty="0" smtClean="0"/>
              <a:t>Process</a:t>
            </a:r>
            <a:r>
              <a:rPr lang="en-US" sz="2800" dirty="0" smtClean="0"/>
              <a:t> </a:t>
            </a:r>
          </a:p>
          <a:p>
            <a:pPr marL="0" indent="0">
              <a:spcBef>
                <a:spcPts val="2400"/>
              </a:spcBef>
              <a:buNone/>
            </a:pPr>
            <a:r>
              <a:rPr lang="en-US" sz="2800" dirty="0"/>
              <a:t>	</a:t>
            </a:r>
            <a:r>
              <a:rPr lang="en-US" sz="2800" dirty="0" smtClean="0"/>
              <a:t>* End Legislator inherent conflicts of interest</a:t>
            </a:r>
          </a:p>
          <a:p>
            <a:pPr marL="0" indent="0">
              <a:spcBef>
                <a:spcPts val="2400"/>
              </a:spcBef>
              <a:buNone/>
            </a:pPr>
            <a:r>
              <a:rPr lang="en-US" sz="2800" dirty="0"/>
              <a:t>	</a:t>
            </a:r>
            <a:r>
              <a:rPr lang="en-US" sz="2800" dirty="0" smtClean="0"/>
              <a:t>* Enable an </a:t>
            </a:r>
            <a:r>
              <a:rPr lang="en-US" sz="2800" smtClean="0"/>
              <a:t>Independent Redistricting Commission</a:t>
            </a:r>
            <a:endParaRPr lang="en-US" sz="2800" dirty="0" smtClean="0"/>
          </a:p>
          <a:p>
            <a:pPr marL="0" indent="0">
              <a:spcBef>
                <a:spcPts val="2400"/>
              </a:spcBef>
              <a:buNone/>
            </a:pPr>
            <a:r>
              <a:rPr lang="en-US" sz="2800" dirty="0"/>
              <a:t> </a:t>
            </a:r>
            <a:r>
              <a:rPr lang="en-US" sz="2800" dirty="0" smtClean="0"/>
              <a:t>          * Demand Process Transparency</a:t>
            </a:r>
          </a:p>
          <a:p>
            <a:pPr marL="0" indent="0">
              <a:spcBef>
                <a:spcPts val="2400"/>
              </a:spcBef>
              <a:buNone/>
            </a:pPr>
            <a:r>
              <a:rPr lang="en-US" sz="2800" dirty="0"/>
              <a:t> </a:t>
            </a:r>
            <a:r>
              <a:rPr lang="en-US" sz="2800" dirty="0" smtClean="0"/>
              <a:t>          * Draw New Maps Based on Prioritized Rules</a:t>
            </a:r>
          </a:p>
          <a:p>
            <a:pPr marL="0" indent="0">
              <a:spcBef>
                <a:spcPts val="2400"/>
              </a:spcBef>
              <a:buNone/>
            </a:pPr>
            <a:r>
              <a:rPr lang="en-US" sz="3200" i="1" dirty="0"/>
              <a:t> </a:t>
            </a:r>
            <a:r>
              <a:rPr lang="en-US" sz="3200" i="1" dirty="0" smtClean="0"/>
              <a:t>          </a:t>
            </a:r>
          </a:p>
          <a:p>
            <a:pPr marL="0" indent="0">
              <a:spcBef>
                <a:spcPts val="2400"/>
              </a:spcBef>
              <a:buNone/>
            </a:pPr>
            <a:r>
              <a:rPr lang="en-US" sz="3200" i="1" dirty="0"/>
              <a:t>	</a:t>
            </a:r>
            <a:r>
              <a:rPr lang="en-US" sz="3200" i="1" dirty="0" smtClean="0"/>
              <a:t> </a:t>
            </a:r>
            <a:r>
              <a:rPr lang="en-US" sz="3200" dirty="0" smtClean="0"/>
              <a:t>and enable </a:t>
            </a:r>
            <a:r>
              <a:rPr lang="en-US" sz="3200" b="1" i="1" dirty="0" smtClean="0"/>
              <a:t>transparency, accountability &amp; clear mapping criteria</a:t>
            </a:r>
            <a:endParaRPr lang="en-US" sz="3200" b="1" i="1" dirty="0"/>
          </a:p>
        </p:txBody>
      </p:sp>
      <p:sp>
        <p:nvSpPr>
          <p:cNvPr id="3" name="Title 2"/>
          <p:cNvSpPr>
            <a:spLocks noGrp="1"/>
          </p:cNvSpPr>
          <p:nvPr>
            <p:ph type="title"/>
          </p:nvPr>
        </p:nvSpPr>
        <p:spPr>
          <a:xfrm>
            <a:off x="1940449" y="0"/>
            <a:ext cx="8227005" cy="1205345"/>
          </a:xfrm>
        </p:spPr>
        <p:txBody>
          <a:bodyPr/>
          <a:lstStyle/>
          <a:p>
            <a:r>
              <a:rPr lang="en-US" sz="4000" dirty="0" smtClean="0">
                <a:solidFill>
                  <a:schemeClr val="tx1"/>
                </a:solidFill>
              </a:rPr>
              <a:t>We Don’t Want Our Legislature or Courts Drawing our Electoral Maps</a:t>
            </a:r>
            <a:endParaRPr lang="en-US" sz="4000" dirty="0">
              <a:solidFill>
                <a:schemeClr val="tx1"/>
              </a:solidFill>
            </a:endParaRPr>
          </a:p>
        </p:txBody>
      </p:sp>
      <p:sp>
        <p:nvSpPr>
          <p:cNvPr id="5" name="Slide Number Placeholder 6">
            <a:extLst>
              <a:ext uri="{FF2B5EF4-FFF2-40B4-BE49-F238E27FC236}">
                <a16:creationId xmlns="" xmlns:a16="http://schemas.microsoft.com/office/drawing/2014/main" id="{646DA72A-D3A5-41B0-AFAC-818280776B18}"/>
              </a:ext>
            </a:extLst>
          </p:cNvPr>
          <p:cNvSpPr txBox="1">
            <a:spLocks/>
          </p:cNvSpPr>
          <p:nvPr/>
        </p:nvSpPr>
        <p:spPr>
          <a:xfrm>
            <a:off x="8548205" y="6738497"/>
            <a:ext cx="161925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9pPr>
          </a:lstStyle>
          <a:p>
            <a:pPr algn="ctr"/>
            <a:fld id="{C377758D-BDC3-7947-B9C9-88B311C797B5}" type="slidenum">
              <a:rPr lang="en-US" smtClean="0"/>
              <a:pPr algn="ctr"/>
              <a:t>6</a:t>
            </a:fld>
            <a:endParaRPr lang="en-US" dirty="0"/>
          </a:p>
        </p:txBody>
      </p:sp>
    </p:spTree>
    <p:extLst>
      <p:ext uri="{BB962C8B-B14F-4D97-AF65-F5344CB8AC3E}">
        <p14:creationId xmlns:p14="http://schemas.microsoft.com/office/powerpoint/2010/main" val="20133114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0879" y="1"/>
            <a:ext cx="7492721" cy="1343898"/>
          </a:xfrm>
        </p:spPr>
        <p:txBody>
          <a:bodyPr>
            <a:normAutofit fontScale="90000"/>
          </a:bodyPr>
          <a:lstStyle/>
          <a:p>
            <a:r>
              <a:rPr lang="en-US" dirty="0" smtClean="0">
                <a:solidFill>
                  <a:schemeClr val="tx1"/>
                </a:solidFill>
              </a:rPr>
              <a:t/>
            </a:r>
            <a:br>
              <a:rPr lang="en-US" dirty="0" smtClean="0">
                <a:solidFill>
                  <a:schemeClr val="tx1"/>
                </a:solidFill>
              </a:rPr>
            </a:br>
            <a:r>
              <a:rPr lang="en-US" dirty="0" smtClean="0">
                <a:solidFill>
                  <a:schemeClr val="tx1"/>
                </a:solidFill>
              </a:rPr>
              <a:t>  What </a:t>
            </a:r>
            <a:r>
              <a:rPr lang="en-US" dirty="0">
                <a:solidFill>
                  <a:schemeClr val="tx1"/>
                </a:solidFill>
              </a:rPr>
              <a:t>We Propose: </a:t>
            </a:r>
            <a:r>
              <a:rPr lang="en-US" dirty="0" smtClean="0">
                <a:solidFill>
                  <a:schemeClr val="tx1"/>
                </a:solidFill>
              </a:rPr>
              <a:t>HB31 &amp; SB131</a:t>
            </a:r>
            <a:br>
              <a:rPr lang="en-US" dirty="0" smtClean="0">
                <a:solidFill>
                  <a:schemeClr val="tx1"/>
                </a:solidFill>
              </a:rPr>
            </a:br>
            <a:r>
              <a:rPr lang="en-US" dirty="0">
                <a:solidFill>
                  <a:schemeClr val="tx1"/>
                </a:solidFill>
              </a:rPr>
              <a:t> </a:t>
            </a:r>
            <a:r>
              <a:rPr lang="en-US" dirty="0" smtClean="0">
                <a:solidFill>
                  <a:schemeClr val="tx1"/>
                </a:solidFill>
              </a:rPr>
              <a:t>      Real Redistricting Reform</a:t>
            </a:r>
            <a:r>
              <a:rPr lang="en-US" dirty="0"/>
              <a:t/>
            </a:r>
            <a:br>
              <a:rPr lang="en-US" dirty="0"/>
            </a:br>
            <a:endParaRPr lang="en-US" sz="3100" b="1" dirty="0">
              <a:solidFill>
                <a:schemeClr val="tx1"/>
              </a:solidFill>
            </a:endParaRPr>
          </a:p>
        </p:txBody>
      </p:sp>
      <p:sp>
        <p:nvSpPr>
          <p:cNvPr id="5" name="Text Placeholder 4">
            <a:extLst>
              <a:ext uri="{FF2B5EF4-FFF2-40B4-BE49-F238E27FC236}">
                <a16:creationId xmlns="" xmlns:a16="http://schemas.microsoft.com/office/drawing/2014/main" id="{3E456416-3BF8-4EAE-A50B-19E3AE98BE70}"/>
              </a:ext>
            </a:extLst>
          </p:cNvPr>
          <p:cNvSpPr>
            <a:spLocks noGrp="1"/>
          </p:cNvSpPr>
          <p:nvPr>
            <p:ph type="body" idx="4294967295"/>
          </p:nvPr>
        </p:nvSpPr>
        <p:spPr>
          <a:xfrm>
            <a:off x="677436" y="2582425"/>
            <a:ext cx="8501072" cy="4594221"/>
          </a:xfrm>
        </p:spPr>
        <p:txBody>
          <a:bodyPr/>
          <a:lstStyle/>
          <a:p>
            <a:pPr marL="177800" indent="0">
              <a:spcBef>
                <a:spcPts val="640"/>
              </a:spcBef>
              <a:buClr>
                <a:srgbClr val="050505"/>
              </a:buClr>
              <a:buNone/>
            </a:pPr>
            <a:endParaRPr lang="en-US" sz="2000" dirty="0">
              <a:ea typeface="MS PGothic" pitchFamily="34" charset="-128"/>
            </a:endParaRPr>
          </a:p>
          <a:p>
            <a:pPr marL="177800" indent="0">
              <a:spcBef>
                <a:spcPts val="640"/>
              </a:spcBef>
              <a:buClr>
                <a:srgbClr val="050505"/>
              </a:buClr>
              <a:buNone/>
            </a:pPr>
            <a:endParaRPr lang="en-US" dirty="0" smtClean="0">
              <a:ea typeface="MS PGothic" pitchFamily="34" charset="-128"/>
            </a:endParaRPr>
          </a:p>
          <a:p>
            <a:pPr marL="222528" indent="0">
              <a:lnSpc>
                <a:spcPct val="80000"/>
              </a:lnSpc>
              <a:buNone/>
            </a:pPr>
            <a:endParaRPr lang="en-US" dirty="0"/>
          </a:p>
          <a:p>
            <a:endParaRPr lang="en-US" sz="3600" dirty="0"/>
          </a:p>
        </p:txBody>
      </p:sp>
      <p:sp>
        <p:nvSpPr>
          <p:cNvPr id="7" name="Slide Number Placeholder 6">
            <a:extLst>
              <a:ext uri="{FF2B5EF4-FFF2-40B4-BE49-F238E27FC236}">
                <a16:creationId xmlns="" xmlns:a16="http://schemas.microsoft.com/office/drawing/2014/main" id="{B5F91118-65DC-4B40-B7DC-148CD7AADEBE}"/>
              </a:ext>
            </a:extLst>
          </p:cNvPr>
          <p:cNvSpPr txBox="1">
            <a:spLocks/>
          </p:cNvSpPr>
          <p:nvPr/>
        </p:nvSpPr>
        <p:spPr>
          <a:xfrm>
            <a:off x="8548205" y="6738497"/>
            <a:ext cx="161925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9pPr>
          </a:lstStyle>
          <a:p>
            <a:pPr algn="ctr"/>
            <a:fld id="{C377758D-BDC3-7947-B9C9-88B311C797B5}" type="slidenum">
              <a:rPr lang="en-US" smtClean="0"/>
              <a:pPr algn="ctr"/>
              <a:t>7</a:t>
            </a:fld>
            <a:endParaRPr lang="en-US" dirty="0"/>
          </a:p>
        </p:txBody>
      </p:sp>
      <p:pic>
        <p:nvPicPr>
          <p:cNvPr id="6" name="Picture 5" descr="Nurse Keith's Digital Doorway: Nurses, Parachutes, Stools, and the ...">
            <a:extLst>
              <a:ext uri="{FF2B5EF4-FFF2-40B4-BE49-F238E27FC236}">
                <a16:creationId xmlns:a16="http://schemas.microsoft.com/office/drawing/2014/main" xmlns="" id="{63B33C7C-A5E9-9CD7-EC5C-444B1CD37FC1}"/>
              </a:ext>
            </a:extLst>
          </p:cNvPr>
          <p:cNvPicPr>
            <a:picLocks noChangeAspect="1"/>
          </p:cNvPicPr>
          <p:nvPr/>
        </p:nvPicPr>
        <p:blipFill>
          <a:blip r:embed="rId3" cstate="screen">
            <a:alphaModFix amt="58000"/>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 uri="{837473B0-CC2E-450A-ABE3-18F120FF3D39}">
                <a1611:picAttrSrcUrl xmlns:a1611="http://schemas.microsoft.com/office/drawing/2016/11/main" xmlns="" r:id="rId5"/>
              </a:ext>
            </a:extLst>
          </a:blip>
          <a:stretch>
            <a:fillRect/>
          </a:stretch>
        </p:blipFill>
        <p:spPr>
          <a:xfrm>
            <a:off x="3317515" y="2502321"/>
            <a:ext cx="3118570" cy="3455479"/>
          </a:xfrm>
          <a:prstGeom prst="rect">
            <a:avLst/>
          </a:prstGeom>
          <a:noFill/>
        </p:spPr>
      </p:pic>
      <p:sp>
        <p:nvSpPr>
          <p:cNvPr id="3" name="TextBox 2"/>
          <p:cNvSpPr txBox="1"/>
          <p:nvPr/>
        </p:nvSpPr>
        <p:spPr>
          <a:xfrm>
            <a:off x="1215851" y="3979147"/>
            <a:ext cx="2602524" cy="954107"/>
          </a:xfrm>
          <a:prstGeom prst="rect">
            <a:avLst/>
          </a:prstGeom>
          <a:noFill/>
        </p:spPr>
        <p:txBody>
          <a:bodyPr wrap="square" rtlCol="0">
            <a:spAutoFit/>
          </a:bodyPr>
          <a:lstStyle/>
          <a:p>
            <a:r>
              <a:rPr lang="en-US" sz="2800" dirty="0" smtClean="0"/>
              <a:t>Process Transparency</a:t>
            </a:r>
          </a:p>
        </p:txBody>
      </p:sp>
      <p:sp>
        <p:nvSpPr>
          <p:cNvPr id="4" name="TextBox 3"/>
          <p:cNvSpPr txBox="1"/>
          <p:nvPr/>
        </p:nvSpPr>
        <p:spPr>
          <a:xfrm>
            <a:off x="2642716" y="5957800"/>
            <a:ext cx="4916542" cy="830997"/>
          </a:xfrm>
          <a:prstGeom prst="rect">
            <a:avLst/>
          </a:prstGeom>
          <a:noFill/>
        </p:spPr>
        <p:txBody>
          <a:bodyPr wrap="square" rtlCol="0">
            <a:spAutoFit/>
          </a:bodyPr>
          <a:lstStyle/>
          <a:p>
            <a:r>
              <a:rPr lang="en-US" sz="2000" dirty="0" smtClean="0"/>
              <a:t>    </a:t>
            </a:r>
            <a:r>
              <a:rPr lang="en-US" sz="2800" dirty="0" smtClean="0"/>
              <a:t>Prioritized Mapping Criteria</a:t>
            </a:r>
            <a:r>
              <a:rPr lang="en-US" sz="2000" dirty="0" smtClean="0"/>
              <a:t>	</a:t>
            </a:r>
          </a:p>
        </p:txBody>
      </p:sp>
      <p:sp>
        <p:nvSpPr>
          <p:cNvPr id="8" name="TextBox 7"/>
          <p:cNvSpPr txBox="1"/>
          <p:nvPr/>
        </p:nvSpPr>
        <p:spPr>
          <a:xfrm>
            <a:off x="6159640" y="4379257"/>
            <a:ext cx="2753248" cy="1077218"/>
          </a:xfrm>
          <a:prstGeom prst="rect">
            <a:avLst/>
          </a:prstGeom>
          <a:noFill/>
        </p:spPr>
        <p:txBody>
          <a:bodyPr wrap="square" rtlCol="0">
            <a:spAutoFit/>
          </a:bodyPr>
          <a:lstStyle/>
          <a:p>
            <a:r>
              <a:rPr lang="en-US" sz="3200" dirty="0" smtClean="0"/>
              <a:t>Commission Independence</a:t>
            </a:r>
          </a:p>
        </p:txBody>
      </p:sp>
      <p:sp>
        <p:nvSpPr>
          <p:cNvPr id="9" name="TextBox 8"/>
          <p:cNvSpPr txBox="1"/>
          <p:nvPr/>
        </p:nvSpPr>
        <p:spPr>
          <a:xfrm>
            <a:off x="1748413" y="1737462"/>
            <a:ext cx="6521381" cy="1077218"/>
          </a:xfrm>
          <a:prstGeom prst="rect">
            <a:avLst/>
          </a:prstGeom>
          <a:noFill/>
        </p:spPr>
        <p:txBody>
          <a:bodyPr wrap="square" rtlCol="0">
            <a:spAutoFit/>
          </a:bodyPr>
          <a:lstStyle/>
          <a:p>
            <a:r>
              <a:rPr lang="en-US" sz="3200" dirty="0" smtClean="0"/>
              <a:t>     HB31/SB131 Key Features: </a:t>
            </a:r>
          </a:p>
          <a:p>
            <a:r>
              <a:rPr lang="en-US" sz="3200" dirty="0" smtClean="0"/>
              <a:t>Three Legs for Balance &amp; Stability</a:t>
            </a:r>
          </a:p>
        </p:txBody>
      </p:sp>
    </p:spTree>
    <p:extLst>
      <p:ext uri="{BB962C8B-B14F-4D97-AF65-F5344CB8AC3E}">
        <p14:creationId xmlns:p14="http://schemas.microsoft.com/office/powerpoint/2010/main" val="8644234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xmlns="" id="{620CAB82-C48B-C8C0-B42F-98F88BF88B41}"/>
              </a:ext>
            </a:extLst>
          </p:cNvPr>
          <p:cNvSpPr/>
          <p:nvPr/>
        </p:nvSpPr>
        <p:spPr>
          <a:xfrm>
            <a:off x="140677" y="3177496"/>
            <a:ext cx="2029767" cy="1875421"/>
          </a:xfrm>
          <a:prstGeom prst="rect">
            <a:avLst/>
          </a:prstGeom>
          <a:solidFill>
            <a:srgbClr val="00B050"/>
          </a:solidFill>
          <a:scene3d>
            <a:camera prst="obliqueTopLeft"/>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920" b="1" dirty="0">
                <a:solidFill>
                  <a:schemeClr val="bg1"/>
                </a:solidFill>
              </a:rPr>
              <a:t>Voters registered with largest  political party</a:t>
            </a:r>
          </a:p>
        </p:txBody>
      </p:sp>
      <p:sp>
        <p:nvSpPr>
          <p:cNvPr id="19" name="Rectangle 18">
            <a:extLst>
              <a:ext uri="{FF2B5EF4-FFF2-40B4-BE49-F238E27FC236}">
                <a16:creationId xmlns:a16="http://schemas.microsoft.com/office/drawing/2014/main" xmlns="" id="{751CE070-9C36-FFE8-BF3F-F38DE5FD020A}"/>
              </a:ext>
            </a:extLst>
          </p:cNvPr>
          <p:cNvSpPr/>
          <p:nvPr/>
        </p:nvSpPr>
        <p:spPr>
          <a:xfrm>
            <a:off x="2170444" y="3168682"/>
            <a:ext cx="2319007" cy="1875421"/>
          </a:xfrm>
          <a:prstGeom prst="rect">
            <a:avLst/>
          </a:prstGeom>
          <a:solidFill>
            <a:srgbClr val="00B050"/>
          </a:solidFill>
          <a:scene3d>
            <a:camera prst="obliqueTopLeft"/>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920" b="1" dirty="0">
                <a:solidFill>
                  <a:schemeClr val="bg1"/>
                </a:solidFill>
              </a:rPr>
              <a:t>Voters registered with 2nd largest  political party</a:t>
            </a:r>
          </a:p>
        </p:txBody>
      </p:sp>
      <p:sp>
        <p:nvSpPr>
          <p:cNvPr id="20" name="Rectangle 19">
            <a:extLst>
              <a:ext uri="{FF2B5EF4-FFF2-40B4-BE49-F238E27FC236}">
                <a16:creationId xmlns:a16="http://schemas.microsoft.com/office/drawing/2014/main" xmlns="" id="{68E582FA-0281-FA6C-506B-C1A94B74C315}"/>
              </a:ext>
            </a:extLst>
          </p:cNvPr>
          <p:cNvSpPr/>
          <p:nvPr/>
        </p:nvSpPr>
        <p:spPr>
          <a:xfrm>
            <a:off x="4398166" y="3177496"/>
            <a:ext cx="1771522" cy="1843055"/>
          </a:xfrm>
          <a:prstGeom prst="rect">
            <a:avLst/>
          </a:prstGeom>
          <a:solidFill>
            <a:srgbClr val="00B050"/>
          </a:solidFill>
          <a:scene3d>
            <a:camera prst="obliqueTopLeft"/>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920" b="1" dirty="0">
                <a:solidFill>
                  <a:schemeClr val="bg1"/>
                </a:solidFill>
              </a:rPr>
              <a:t>Voters not registered with either party</a:t>
            </a:r>
          </a:p>
        </p:txBody>
      </p:sp>
      <p:sp>
        <p:nvSpPr>
          <p:cNvPr id="21" name="Rectangle 20">
            <a:extLst>
              <a:ext uri="{FF2B5EF4-FFF2-40B4-BE49-F238E27FC236}">
                <a16:creationId xmlns:a16="http://schemas.microsoft.com/office/drawing/2014/main" xmlns="" id="{63D19665-271D-C1AC-C16C-9699DEF25C00}"/>
              </a:ext>
            </a:extLst>
          </p:cNvPr>
          <p:cNvSpPr/>
          <p:nvPr/>
        </p:nvSpPr>
        <p:spPr>
          <a:xfrm>
            <a:off x="6169688" y="3183420"/>
            <a:ext cx="2682909" cy="1857222"/>
          </a:xfrm>
          <a:prstGeom prst="rect">
            <a:avLst/>
          </a:prstGeom>
          <a:solidFill>
            <a:srgbClr val="00B050"/>
          </a:solidFill>
          <a:scene3d>
            <a:camera prst="obliqueTopLeft"/>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920" b="1" dirty="0">
                <a:solidFill>
                  <a:schemeClr val="bg1"/>
                </a:solidFill>
                <a:ea typeface="Cambria" panose="02040503050406030204" pitchFamily="18" charset="0"/>
              </a:rPr>
              <a:t>Politicians, elected officials, lobbyists, appointed political office-holders or immediate family</a:t>
            </a:r>
          </a:p>
        </p:txBody>
      </p:sp>
      <p:sp>
        <p:nvSpPr>
          <p:cNvPr id="12" name="TextBox 11">
            <a:extLst>
              <a:ext uri="{FF2B5EF4-FFF2-40B4-BE49-F238E27FC236}">
                <a16:creationId xmlns:a16="http://schemas.microsoft.com/office/drawing/2014/main" xmlns="" id="{5FAA8798-63F0-74A5-D506-C0EB2718F0B8}"/>
              </a:ext>
            </a:extLst>
          </p:cNvPr>
          <p:cNvSpPr txBox="1"/>
          <p:nvPr/>
        </p:nvSpPr>
        <p:spPr>
          <a:xfrm>
            <a:off x="844062" y="2544316"/>
            <a:ext cx="760729" cy="634020"/>
          </a:xfrm>
          <a:prstGeom prst="rect">
            <a:avLst/>
          </a:prstGeom>
          <a:noFill/>
        </p:spPr>
        <p:txBody>
          <a:bodyPr wrap="square" rtlCol="0">
            <a:spAutoFit/>
          </a:bodyPr>
          <a:lstStyle/>
          <a:p>
            <a:r>
              <a:rPr lang="en-US" sz="3520" b="1" dirty="0"/>
              <a:t>4</a:t>
            </a:r>
          </a:p>
        </p:txBody>
      </p:sp>
      <p:sp>
        <p:nvSpPr>
          <p:cNvPr id="13" name="TextBox 12">
            <a:extLst>
              <a:ext uri="{FF2B5EF4-FFF2-40B4-BE49-F238E27FC236}">
                <a16:creationId xmlns:a16="http://schemas.microsoft.com/office/drawing/2014/main" xmlns="" id="{938E288C-CCEA-0A3D-49F3-A9EF30E57044}"/>
              </a:ext>
            </a:extLst>
          </p:cNvPr>
          <p:cNvSpPr txBox="1"/>
          <p:nvPr/>
        </p:nvSpPr>
        <p:spPr>
          <a:xfrm>
            <a:off x="5034139" y="2510666"/>
            <a:ext cx="499575" cy="634020"/>
          </a:xfrm>
          <a:prstGeom prst="rect">
            <a:avLst/>
          </a:prstGeom>
          <a:noFill/>
        </p:spPr>
        <p:txBody>
          <a:bodyPr wrap="square" rtlCol="0">
            <a:spAutoFit/>
          </a:bodyPr>
          <a:lstStyle/>
          <a:p>
            <a:r>
              <a:rPr lang="en-US" sz="3520" b="1" dirty="0"/>
              <a:t>3</a:t>
            </a:r>
          </a:p>
        </p:txBody>
      </p:sp>
      <p:sp>
        <p:nvSpPr>
          <p:cNvPr id="14" name="TextBox 13">
            <a:extLst>
              <a:ext uri="{FF2B5EF4-FFF2-40B4-BE49-F238E27FC236}">
                <a16:creationId xmlns:a16="http://schemas.microsoft.com/office/drawing/2014/main" xmlns="" id="{063508FD-4A75-29E4-916F-A2F01F5C08B8}"/>
              </a:ext>
            </a:extLst>
          </p:cNvPr>
          <p:cNvSpPr txBox="1"/>
          <p:nvPr/>
        </p:nvSpPr>
        <p:spPr>
          <a:xfrm>
            <a:off x="3047970" y="2576682"/>
            <a:ext cx="499575" cy="634020"/>
          </a:xfrm>
          <a:prstGeom prst="rect">
            <a:avLst/>
          </a:prstGeom>
          <a:noFill/>
        </p:spPr>
        <p:txBody>
          <a:bodyPr wrap="square" rtlCol="0">
            <a:spAutoFit/>
          </a:bodyPr>
          <a:lstStyle/>
          <a:p>
            <a:r>
              <a:rPr lang="en-US" sz="3520" b="1" dirty="0"/>
              <a:t>4</a:t>
            </a:r>
          </a:p>
        </p:txBody>
      </p:sp>
      <p:sp>
        <p:nvSpPr>
          <p:cNvPr id="15" name="TextBox 14">
            <a:extLst>
              <a:ext uri="{FF2B5EF4-FFF2-40B4-BE49-F238E27FC236}">
                <a16:creationId xmlns:a16="http://schemas.microsoft.com/office/drawing/2014/main" xmlns="" id="{C54F6378-9923-F774-60FE-9EDDE72F0015}"/>
              </a:ext>
            </a:extLst>
          </p:cNvPr>
          <p:cNvSpPr txBox="1"/>
          <p:nvPr/>
        </p:nvSpPr>
        <p:spPr>
          <a:xfrm>
            <a:off x="7023350" y="2576682"/>
            <a:ext cx="830829" cy="634020"/>
          </a:xfrm>
          <a:prstGeom prst="rect">
            <a:avLst/>
          </a:prstGeom>
          <a:noFill/>
        </p:spPr>
        <p:txBody>
          <a:bodyPr wrap="square" rtlCol="0">
            <a:spAutoFit/>
          </a:bodyPr>
          <a:lstStyle/>
          <a:p>
            <a:r>
              <a:rPr lang="en-US" sz="3520" b="1" dirty="0"/>
              <a:t>No</a:t>
            </a:r>
          </a:p>
        </p:txBody>
      </p:sp>
      <p:sp>
        <p:nvSpPr>
          <p:cNvPr id="17" name="Title 1"/>
          <p:cNvSpPr txBox="1">
            <a:spLocks/>
          </p:cNvSpPr>
          <p:nvPr/>
        </p:nvSpPr>
        <p:spPr>
          <a:xfrm>
            <a:off x="2423327" y="30229"/>
            <a:ext cx="7492721" cy="1343898"/>
          </a:xfrm>
          <a:prstGeom prst="rect">
            <a:avLst/>
          </a:prstGeom>
        </p:spPr>
        <p:txBody>
          <a:bodyPr>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2700" b="0" i="0" u="none" strike="noStrike" cap="none" spc="0">
                <a:ln>
                  <a:noFill/>
                </a:ln>
                <a:solidFill>
                  <a:schemeClr val="bg1"/>
                </a:solidFill>
                <a:effectLst/>
                <a:latin typeface="Arial"/>
                <a:ea typeface="Arial"/>
                <a:cs typeface="Arial"/>
                <a:sym typeface="Arial"/>
              </a:defRPr>
            </a:lvl1pPr>
          </a:lstStyle>
          <a:p>
            <a:endParaRPr lang="en-US" sz="4000" dirty="0" smtClean="0">
              <a:solidFill>
                <a:schemeClr val="tx1"/>
              </a:solidFill>
            </a:endParaRPr>
          </a:p>
          <a:p>
            <a:r>
              <a:rPr lang="en-US" sz="14400" dirty="0" smtClean="0">
                <a:solidFill>
                  <a:schemeClr val="tx1"/>
                </a:solidFill>
              </a:rPr>
              <a:t>What We Propose:  HB31/SB131</a:t>
            </a:r>
          </a:p>
          <a:p>
            <a:r>
              <a:rPr lang="en-US" sz="14400" dirty="0" smtClean="0">
                <a:solidFill>
                  <a:schemeClr val="tx1"/>
                </a:solidFill>
              </a:rPr>
              <a:t>    Commission Independence </a:t>
            </a:r>
          </a:p>
          <a:p>
            <a:r>
              <a:rPr lang="en-US" sz="4000" dirty="0" smtClean="0"/>
              <a:t/>
            </a:r>
            <a:br>
              <a:rPr lang="en-US" sz="4000" dirty="0" smtClean="0"/>
            </a:br>
            <a:endParaRPr lang="en-US" sz="4000" b="1" dirty="0">
              <a:solidFill>
                <a:schemeClr val="tx1"/>
              </a:solidFill>
            </a:endParaRPr>
          </a:p>
        </p:txBody>
      </p:sp>
      <p:sp>
        <p:nvSpPr>
          <p:cNvPr id="5" name="TextBox 4"/>
          <p:cNvSpPr txBox="1"/>
          <p:nvPr/>
        </p:nvSpPr>
        <p:spPr>
          <a:xfrm>
            <a:off x="733530" y="5332154"/>
            <a:ext cx="7636747" cy="707886"/>
          </a:xfrm>
          <a:prstGeom prst="rect">
            <a:avLst/>
          </a:prstGeom>
          <a:noFill/>
        </p:spPr>
        <p:txBody>
          <a:bodyPr wrap="square" rtlCol="0">
            <a:spAutoFit/>
          </a:bodyPr>
          <a:lstStyle/>
          <a:p>
            <a:r>
              <a:rPr lang="en-US" sz="2000" b="1" dirty="0" smtClean="0"/>
              <a:t>The Independent Redistricting Commission (IRC) Selection &amp; Operation Represents Citizens’ Interests, Not Party Leaders’</a:t>
            </a:r>
          </a:p>
        </p:txBody>
      </p:sp>
    </p:spTree>
    <p:extLst>
      <p:ext uri="{BB962C8B-B14F-4D97-AF65-F5344CB8AC3E}">
        <p14:creationId xmlns:p14="http://schemas.microsoft.com/office/powerpoint/2010/main" val="1117999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12" grpId="0"/>
      <p:bldP spid="13" grpId="0"/>
      <p:bldP spid="1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9719" y="-924447"/>
            <a:ext cx="7733881" cy="2431435"/>
          </a:xfrm>
          <a:prstGeom prst="rect">
            <a:avLst/>
          </a:prstGeom>
        </p:spPr>
        <p:txBody>
          <a:bodyPr wrap="square">
            <a:spAutoFit/>
          </a:bodyPr>
          <a:lstStyle/>
          <a:p>
            <a:endParaRPr lang="en-US" sz="4000" dirty="0" smtClean="0">
              <a:solidFill>
                <a:schemeClr val="tx1"/>
              </a:solidFill>
            </a:endParaRPr>
          </a:p>
          <a:p>
            <a:endParaRPr lang="en-US" sz="3600" dirty="0" smtClean="0">
              <a:solidFill>
                <a:schemeClr val="tx1"/>
              </a:solidFill>
            </a:endParaRPr>
          </a:p>
          <a:p>
            <a:r>
              <a:rPr lang="en-US" sz="3600" dirty="0" smtClean="0">
                <a:solidFill>
                  <a:schemeClr val="tx1"/>
                </a:solidFill>
              </a:rPr>
              <a:t>What We </a:t>
            </a:r>
            <a:r>
              <a:rPr lang="en-US" sz="3600" dirty="0">
                <a:solidFill>
                  <a:schemeClr val="tx1"/>
                </a:solidFill>
              </a:rPr>
              <a:t>Propose: </a:t>
            </a:r>
            <a:r>
              <a:rPr lang="en-US" sz="3600" dirty="0" smtClean="0">
                <a:solidFill>
                  <a:schemeClr val="tx1"/>
                </a:solidFill>
              </a:rPr>
              <a:t>Looking Ahead</a:t>
            </a:r>
            <a:r>
              <a:rPr lang="en-US" sz="4000" dirty="0"/>
              <a:t/>
            </a:r>
            <a:br>
              <a:rPr lang="en-US" sz="4000" dirty="0"/>
            </a:br>
            <a:endParaRPr lang="en-US" sz="40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7500" y="3573775"/>
            <a:ext cx="2061901" cy="1384634"/>
          </a:xfrm>
          <a:prstGeom prst="rect">
            <a:avLst/>
          </a:prstGeom>
        </p:spPr>
      </p:pic>
      <p:sp>
        <p:nvSpPr>
          <p:cNvPr id="7" name="TextBox 6"/>
          <p:cNvSpPr txBox="1"/>
          <p:nvPr/>
        </p:nvSpPr>
        <p:spPr>
          <a:xfrm>
            <a:off x="574743" y="1587641"/>
            <a:ext cx="7775437" cy="2554545"/>
          </a:xfrm>
          <a:prstGeom prst="rect">
            <a:avLst/>
          </a:prstGeom>
          <a:noFill/>
        </p:spPr>
        <p:txBody>
          <a:bodyPr wrap="square" rtlCol="0">
            <a:spAutoFit/>
          </a:bodyPr>
          <a:lstStyle/>
          <a:p>
            <a:r>
              <a:rPr lang="en-US" sz="2000" b="1" dirty="0" smtClean="0"/>
              <a:t>If Nothing Changes re: Our Redistricting Process, in 2031:</a:t>
            </a:r>
            <a:endParaRPr lang="en-US" sz="2000" dirty="0" smtClean="0"/>
          </a:p>
          <a:p>
            <a:pPr marL="342900" indent="-342900">
              <a:buFont typeface="Arial" panose="020B0604020202020204" pitchFamily="34" charset="0"/>
              <a:buChar char="•"/>
            </a:pPr>
            <a:r>
              <a:rPr lang="en-US" sz="2000" dirty="0" smtClean="0"/>
              <a:t>3-4 Majority Party Leaders will still draw all new maps</a:t>
            </a:r>
          </a:p>
          <a:p>
            <a:pPr marL="342900" indent="-342900">
              <a:buFont typeface="Arial" panose="020B0604020202020204" pitchFamily="34" charset="0"/>
              <a:buChar char="•"/>
            </a:pPr>
            <a:r>
              <a:rPr lang="en-US" sz="2000" dirty="0" smtClean="0"/>
              <a:t>Back-room map decision-making process will remain intact</a:t>
            </a:r>
          </a:p>
          <a:p>
            <a:pPr marL="342900" indent="-342900">
              <a:buFont typeface="Arial" panose="020B0604020202020204" pitchFamily="34" charset="0"/>
              <a:buChar char="•"/>
            </a:pPr>
            <a:r>
              <a:rPr lang="en-US" sz="2000" dirty="0" smtClean="0"/>
              <a:t>Personal data will continue to be used by leaders</a:t>
            </a:r>
          </a:p>
          <a:p>
            <a:pPr marL="342900" indent="-342900">
              <a:buFont typeface="Arial" panose="020B0604020202020204" pitchFamily="34" charset="0"/>
              <a:buChar char="•"/>
            </a:pPr>
            <a:r>
              <a:rPr lang="en-US" sz="2000" dirty="0" smtClean="0"/>
              <a:t>Voters registered with 3</a:t>
            </a:r>
            <a:r>
              <a:rPr lang="en-US" sz="2000" baseline="30000" dirty="0" smtClean="0"/>
              <a:t>rd</a:t>
            </a:r>
            <a:r>
              <a:rPr lang="en-US" sz="2000" dirty="0" smtClean="0"/>
              <a:t> parties will still be shut out</a:t>
            </a:r>
          </a:p>
          <a:p>
            <a:pPr marL="342900" indent="-342900">
              <a:buFont typeface="Arial" panose="020B0604020202020204" pitchFamily="34" charset="0"/>
              <a:buChar char="•"/>
            </a:pPr>
            <a:r>
              <a:rPr lang="en-US" sz="2000" dirty="0" smtClean="0"/>
              <a:t>Our PA Supreme Court will likely get involved/draw maps again</a:t>
            </a:r>
          </a:p>
          <a:p>
            <a:pPr marL="342900" indent="-342900">
              <a:buFont typeface="Arial" panose="020B0604020202020204" pitchFamily="34" charset="0"/>
              <a:buChar char="•"/>
            </a:pPr>
            <a:r>
              <a:rPr lang="en-US" sz="2000" b="1" i="1" dirty="0" smtClean="0">
                <a:solidFill>
                  <a:schemeClr val="tx1"/>
                </a:solidFill>
              </a:rPr>
              <a:t>And citizens like us will just have to take what we get</a:t>
            </a:r>
          </a:p>
          <a:p>
            <a:pPr marL="342900" indent="-342900">
              <a:buFont typeface="Arial" panose="020B0604020202020204" pitchFamily="34" charset="0"/>
              <a:buChar char="•"/>
            </a:pPr>
            <a:endParaRPr lang="en-US" sz="2000" dirty="0" smtClean="0"/>
          </a:p>
        </p:txBody>
      </p:sp>
      <p:sp>
        <p:nvSpPr>
          <p:cNvPr id="8" name="TextBox 7"/>
          <p:cNvSpPr txBox="1"/>
          <p:nvPr/>
        </p:nvSpPr>
        <p:spPr>
          <a:xfrm>
            <a:off x="574745" y="3999244"/>
            <a:ext cx="7012755" cy="1323439"/>
          </a:xfrm>
          <a:prstGeom prst="rect">
            <a:avLst/>
          </a:prstGeom>
          <a:noFill/>
        </p:spPr>
        <p:txBody>
          <a:bodyPr wrap="square" rtlCol="0">
            <a:spAutoFit/>
          </a:bodyPr>
          <a:lstStyle/>
          <a:p>
            <a:r>
              <a:rPr lang="en-US" sz="2000" b="1" dirty="0" smtClean="0"/>
              <a:t>But This Fact About 2031 is Also True:</a:t>
            </a:r>
          </a:p>
          <a:p>
            <a:pPr marL="342900" indent="-342900">
              <a:buFont typeface="Arial" panose="020B0604020202020204" pitchFamily="34" charset="0"/>
              <a:buChar char="•"/>
            </a:pPr>
            <a:r>
              <a:rPr lang="en-US" sz="2000" i="1" dirty="0" smtClean="0">
                <a:solidFill>
                  <a:srgbClr val="7030A0"/>
                </a:solidFill>
              </a:rPr>
              <a:t>Nobody knows who will control our PA House, PA Senate or PA Supreme Court when new maps must be re-drawn</a:t>
            </a:r>
            <a:r>
              <a:rPr lang="en-US" sz="2000" dirty="0" smtClean="0"/>
              <a:t>:</a:t>
            </a:r>
          </a:p>
          <a:p>
            <a:r>
              <a:rPr lang="en-US" sz="2000" dirty="0" smtClean="0"/>
              <a:t> </a:t>
            </a:r>
          </a:p>
        </p:txBody>
      </p:sp>
      <p:sp>
        <p:nvSpPr>
          <p:cNvPr id="11" name="TextBox 10"/>
          <p:cNvSpPr txBox="1"/>
          <p:nvPr/>
        </p:nvSpPr>
        <p:spPr>
          <a:xfrm>
            <a:off x="574745" y="5061881"/>
            <a:ext cx="8782258" cy="1015663"/>
          </a:xfrm>
          <a:prstGeom prst="rect">
            <a:avLst/>
          </a:prstGeom>
          <a:noFill/>
        </p:spPr>
        <p:txBody>
          <a:bodyPr wrap="square" rtlCol="0">
            <a:spAutoFit/>
          </a:bodyPr>
          <a:lstStyle/>
          <a:p>
            <a:r>
              <a:rPr lang="en-US" sz="2000" b="1" dirty="0" smtClean="0"/>
              <a:t>So We Ask All Our State Legislators:  </a:t>
            </a:r>
            <a:r>
              <a:rPr lang="en-US" sz="2000" b="1" dirty="0" smtClean="0">
                <a:solidFill>
                  <a:srgbClr val="FF0000"/>
                </a:solidFill>
              </a:rPr>
              <a:t>Why Take Such A Career Risk?  </a:t>
            </a:r>
          </a:p>
          <a:p>
            <a:pPr marL="342900" indent="-342900">
              <a:buFont typeface="Arial" panose="020B0604020202020204" pitchFamily="34" charset="0"/>
              <a:buChar char="•"/>
            </a:pPr>
            <a:r>
              <a:rPr lang="en-US" sz="2000" b="1" dirty="0" smtClean="0"/>
              <a:t>Co-sponsoring our proposed CA is the easy, sensible first step.</a:t>
            </a:r>
          </a:p>
          <a:p>
            <a:pPr marL="342900" indent="-342900">
              <a:buFont typeface="Arial" panose="020B0604020202020204" pitchFamily="34" charset="0"/>
              <a:buChar char="•"/>
            </a:pPr>
            <a:endParaRPr lang="en-US" sz="2000" dirty="0" smtClean="0"/>
          </a:p>
        </p:txBody>
      </p:sp>
      <p:sp>
        <p:nvSpPr>
          <p:cNvPr id="12" name="TextBox 11"/>
          <p:cNvSpPr txBox="1"/>
          <p:nvPr/>
        </p:nvSpPr>
        <p:spPr>
          <a:xfrm>
            <a:off x="574744" y="5978768"/>
            <a:ext cx="9178855" cy="1015663"/>
          </a:xfrm>
          <a:prstGeom prst="rect">
            <a:avLst/>
          </a:prstGeom>
          <a:noFill/>
        </p:spPr>
        <p:txBody>
          <a:bodyPr wrap="square" rtlCol="0">
            <a:spAutoFit/>
          </a:bodyPr>
          <a:lstStyle/>
          <a:p>
            <a:r>
              <a:rPr lang="en-US" sz="2000" b="1" dirty="0" smtClean="0"/>
              <a:t>Finally, we ask: </a:t>
            </a:r>
            <a:r>
              <a:rPr lang="en-US" sz="2000" b="1" dirty="0" smtClean="0">
                <a:solidFill>
                  <a:srgbClr val="002060"/>
                </a:solidFill>
              </a:rPr>
              <a:t>Are you OK with our current redistricting process?</a:t>
            </a:r>
          </a:p>
          <a:p>
            <a:endParaRPr lang="en-US" sz="2000" b="1" dirty="0">
              <a:solidFill>
                <a:srgbClr val="002060"/>
              </a:solidFill>
            </a:endParaRPr>
          </a:p>
          <a:p>
            <a:r>
              <a:rPr lang="en-US" sz="2000" b="1" dirty="0" smtClean="0">
                <a:solidFill>
                  <a:srgbClr val="002060"/>
                </a:solidFill>
              </a:rPr>
              <a:t>We’ll need to amend our PA Constitution – so we need to get started now! </a:t>
            </a:r>
          </a:p>
        </p:txBody>
      </p:sp>
    </p:spTree>
    <p:extLst>
      <p:ext uri="{BB962C8B-B14F-4D97-AF65-F5344CB8AC3E}">
        <p14:creationId xmlns:p14="http://schemas.microsoft.com/office/powerpoint/2010/main" val="3300998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000" dirty="0" smtClean="0"/>
        </a:defPPr>
      </a:lstStyle>
    </a:tx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8615</TotalTime>
  <Words>1750</Words>
  <Application>Microsoft Office PowerPoint</Application>
  <PresentationFormat>Custom</PresentationFormat>
  <Paragraphs>191</Paragraphs>
  <Slides>12</Slides>
  <Notes>10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12</vt:i4>
      </vt:variant>
    </vt:vector>
  </HeadingPairs>
  <TitlesOfParts>
    <vt:vector size="20" baseType="lpstr">
      <vt:lpstr>MS PGothic</vt:lpstr>
      <vt:lpstr>Arial</vt:lpstr>
      <vt:lpstr>Calibri</vt:lpstr>
      <vt:lpstr>Cambria</vt:lpstr>
      <vt:lpstr>Mangal</vt:lpstr>
      <vt:lpstr>Montserrat Regular</vt:lpstr>
      <vt:lpstr>Office Theme</vt:lpstr>
      <vt:lpstr>Custom Design</vt:lpstr>
      <vt:lpstr>PowerPoint Presentation</vt:lpstr>
      <vt:lpstr>How Does PA Redistrict?</vt:lpstr>
      <vt:lpstr>      State Senate Districts –  Lehigh &amp; Northampton Counties </vt:lpstr>
      <vt:lpstr>State House Districts:       Lehigh County</vt:lpstr>
      <vt:lpstr>PowerPoint Presentation</vt:lpstr>
      <vt:lpstr>We Don’t Want Our Legislature or Courts Drawing our Electoral Maps</vt:lpstr>
      <vt:lpstr>   What We Propose: HB31 &amp; SB131        Real Redistricting Reform </vt:lpstr>
      <vt:lpstr>PowerPoint Presentation</vt:lpstr>
      <vt:lpstr>PowerPoint Presentation</vt:lpstr>
      <vt:lpstr>                            Lehigh County:         Local Legislator HB31/SB131  Support</vt:lpstr>
      <vt:lpstr>                         Lehigh County:                Local Legislator Follow-Up</vt:lpstr>
      <vt:lpstr>Gerrymandering 101</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 Redistricting Reform in Pennsylvania</dc:title>
  <dc:creator>yeggomom</dc:creator>
  <cp:lastModifiedBy>Richard Rafferty</cp:lastModifiedBy>
  <cp:revision>513</cp:revision>
  <cp:lastPrinted>2017-09-23T01:57:04Z</cp:lastPrinted>
  <dcterms:modified xsi:type="dcterms:W3CDTF">2025-03-12T13:48:33Z</dcterms:modified>
</cp:coreProperties>
</file>